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58" r:id="rId2"/>
    <p:sldId id="261" r:id="rId3"/>
    <p:sldId id="259" r:id="rId4"/>
    <p:sldId id="260" r:id="rId5"/>
    <p:sldId id="263" r:id="rId6"/>
    <p:sldId id="264" r:id="rId7"/>
    <p:sldId id="272" r:id="rId8"/>
    <p:sldId id="273" r:id="rId9"/>
    <p:sldId id="274" r:id="rId10"/>
    <p:sldId id="275" r:id="rId11"/>
    <p:sldId id="265" r:id="rId12"/>
    <p:sldId id="271" r:id="rId13"/>
    <p:sldId id="266" r:id="rId14"/>
    <p:sldId id="257" r:id="rId15"/>
    <p:sldId id="268" r:id="rId16"/>
    <p:sldId id="270" r:id="rId17"/>
    <p:sldId id="269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CBD9D"/>
    <a:srgbClr val="084A6C"/>
    <a:srgbClr val="41C6CD"/>
    <a:srgbClr val="82C10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601"/>
    <p:restoredTop sz="94674"/>
  </p:normalViewPr>
  <p:slideViewPr>
    <p:cSldViewPr snapToGrid="0" snapToObjects="1">
      <p:cViewPr varScale="1">
        <p:scale>
          <a:sx n="146" d="100"/>
          <a:sy n="146" d="100"/>
        </p:scale>
        <p:origin x="150" y="23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4258DF6-346F-4E97-AE19-3AAE6EFF4AE4}" type="doc">
      <dgm:prSet loTypeId="urn:microsoft.com/office/officeart/2005/8/layout/hierarchy2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E"/>
        </a:p>
      </dgm:t>
    </dgm:pt>
    <dgm:pt modelId="{D3C9B3CE-D0E6-4EE4-85F0-60EAE8F76E75}">
      <dgm:prSet phldrT="[Text]"/>
      <dgm:spPr/>
      <dgm:t>
        <a:bodyPr/>
        <a:lstStyle/>
        <a:p>
          <a:r>
            <a:rPr lang="en-IE"/>
            <a:t>Home</a:t>
          </a:r>
        </a:p>
      </dgm:t>
    </dgm:pt>
    <dgm:pt modelId="{5CA720AB-06B2-4427-AD44-A78BA09C0A44}" type="parTrans" cxnId="{E757B75D-7C72-4EE2-BDFF-E8EE46810F39}">
      <dgm:prSet/>
      <dgm:spPr/>
      <dgm:t>
        <a:bodyPr/>
        <a:lstStyle/>
        <a:p>
          <a:endParaRPr lang="en-IE"/>
        </a:p>
      </dgm:t>
    </dgm:pt>
    <dgm:pt modelId="{352BB7E3-B358-4851-AF8B-50E7C7B380D9}" type="sibTrans" cxnId="{E757B75D-7C72-4EE2-BDFF-E8EE46810F39}">
      <dgm:prSet/>
      <dgm:spPr/>
      <dgm:t>
        <a:bodyPr/>
        <a:lstStyle/>
        <a:p>
          <a:endParaRPr lang="en-IE"/>
        </a:p>
      </dgm:t>
    </dgm:pt>
    <dgm:pt modelId="{CB4B991E-0CF5-41BC-91B9-F76F1BF69A71}">
      <dgm:prSet phldrT="[Text]"/>
      <dgm:spPr/>
      <dgm:t>
        <a:bodyPr/>
        <a:lstStyle/>
        <a:p>
          <a:r>
            <a:rPr lang="en-IE"/>
            <a:t>Login</a:t>
          </a:r>
        </a:p>
      </dgm:t>
    </dgm:pt>
    <dgm:pt modelId="{E56B6DCE-8B72-4C0B-8976-95759B5E1E69}" type="parTrans" cxnId="{5A9E17EC-E4E3-4047-B2FB-8002817FA68D}">
      <dgm:prSet/>
      <dgm:spPr/>
      <dgm:t>
        <a:bodyPr/>
        <a:lstStyle/>
        <a:p>
          <a:endParaRPr lang="en-IE"/>
        </a:p>
      </dgm:t>
    </dgm:pt>
    <dgm:pt modelId="{627182E6-E368-4BB3-A8CB-2CD3E1B55071}" type="sibTrans" cxnId="{5A9E17EC-E4E3-4047-B2FB-8002817FA68D}">
      <dgm:prSet/>
      <dgm:spPr/>
      <dgm:t>
        <a:bodyPr/>
        <a:lstStyle/>
        <a:p>
          <a:endParaRPr lang="en-IE"/>
        </a:p>
      </dgm:t>
    </dgm:pt>
    <dgm:pt modelId="{5EBEC0CA-0DE7-468E-869B-CF7F3CDADBDA}">
      <dgm:prSet phldrT="[Text]"/>
      <dgm:spPr/>
      <dgm:t>
        <a:bodyPr/>
        <a:lstStyle/>
        <a:p>
          <a:r>
            <a:rPr lang="en-IE"/>
            <a:t>News</a:t>
          </a:r>
        </a:p>
      </dgm:t>
    </dgm:pt>
    <dgm:pt modelId="{70D7DD92-54F4-4361-BF30-CF7734FBEFB3}" type="parTrans" cxnId="{E341ECCF-B291-4E0B-9307-403B69BAEFB0}">
      <dgm:prSet/>
      <dgm:spPr/>
      <dgm:t>
        <a:bodyPr/>
        <a:lstStyle/>
        <a:p>
          <a:endParaRPr lang="en-IE"/>
        </a:p>
      </dgm:t>
    </dgm:pt>
    <dgm:pt modelId="{91360505-7C48-457E-84FE-4DA9A9F4138E}" type="sibTrans" cxnId="{E341ECCF-B291-4E0B-9307-403B69BAEFB0}">
      <dgm:prSet/>
      <dgm:spPr/>
      <dgm:t>
        <a:bodyPr/>
        <a:lstStyle/>
        <a:p>
          <a:endParaRPr lang="en-IE"/>
        </a:p>
      </dgm:t>
    </dgm:pt>
    <dgm:pt modelId="{3DA0D36B-EDD3-49F2-B16F-42746689C1F6}">
      <dgm:prSet phldrT="[Text]"/>
      <dgm:spPr/>
      <dgm:t>
        <a:bodyPr/>
        <a:lstStyle/>
        <a:p>
          <a:r>
            <a:rPr lang="en-IE"/>
            <a:t>Recent</a:t>
          </a:r>
        </a:p>
      </dgm:t>
    </dgm:pt>
    <dgm:pt modelId="{CFF60ECD-B8DA-4A7C-9E3B-D51EC9CD1394}" type="parTrans" cxnId="{26102AC2-94E7-4A93-BFF7-1946B331ED12}">
      <dgm:prSet/>
      <dgm:spPr/>
      <dgm:t>
        <a:bodyPr/>
        <a:lstStyle/>
        <a:p>
          <a:endParaRPr lang="en-IE"/>
        </a:p>
      </dgm:t>
    </dgm:pt>
    <dgm:pt modelId="{75DFDEA7-9749-495C-886A-D4C4AA65F751}" type="sibTrans" cxnId="{26102AC2-94E7-4A93-BFF7-1946B331ED12}">
      <dgm:prSet/>
      <dgm:spPr/>
      <dgm:t>
        <a:bodyPr/>
        <a:lstStyle/>
        <a:p>
          <a:endParaRPr lang="en-IE"/>
        </a:p>
      </dgm:t>
    </dgm:pt>
    <dgm:pt modelId="{6D6D8384-626F-4C95-97E7-7FA0F1AAF14F}">
      <dgm:prSet/>
      <dgm:spPr/>
      <dgm:t>
        <a:bodyPr/>
        <a:lstStyle/>
        <a:p>
          <a:r>
            <a:rPr lang="en-IE"/>
            <a:t>Natural Health</a:t>
          </a:r>
        </a:p>
      </dgm:t>
    </dgm:pt>
    <dgm:pt modelId="{9B59B81D-B2FB-4E06-9ED1-6C852BA6311F}" type="parTrans" cxnId="{230F54C5-FC78-4A61-A7D7-0C10EAFC5A0F}">
      <dgm:prSet/>
      <dgm:spPr/>
      <dgm:t>
        <a:bodyPr/>
        <a:lstStyle/>
        <a:p>
          <a:endParaRPr lang="en-IE"/>
        </a:p>
      </dgm:t>
    </dgm:pt>
    <dgm:pt modelId="{658CF5AB-8C71-4F88-A2BA-B120A8C75EC8}" type="sibTrans" cxnId="{230F54C5-FC78-4A61-A7D7-0C10EAFC5A0F}">
      <dgm:prSet/>
      <dgm:spPr/>
      <dgm:t>
        <a:bodyPr/>
        <a:lstStyle/>
        <a:p>
          <a:endParaRPr lang="en-IE"/>
        </a:p>
      </dgm:t>
    </dgm:pt>
    <dgm:pt modelId="{2600A72B-746D-47CB-B735-4583BFB853BE}">
      <dgm:prSet/>
      <dgm:spPr/>
      <dgm:t>
        <a:bodyPr/>
        <a:lstStyle/>
        <a:p>
          <a:r>
            <a:rPr lang="en-IE"/>
            <a:t>Search</a:t>
          </a:r>
        </a:p>
      </dgm:t>
    </dgm:pt>
    <dgm:pt modelId="{812F28CD-1759-48DD-A3AF-5236D454FABB}" type="parTrans" cxnId="{031D9E5F-A320-4E34-9D2E-86576BFA80F1}">
      <dgm:prSet/>
      <dgm:spPr/>
      <dgm:t>
        <a:bodyPr/>
        <a:lstStyle/>
        <a:p>
          <a:endParaRPr lang="en-IE"/>
        </a:p>
      </dgm:t>
    </dgm:pt>
    <dgm:pt modelId="{A7EB7498-E500-472B-B4E8-BC53DDDFBE1C}" type="sibTrans" cxnId="{031D9E5F-A320-4E34-9D2E-86576BFA80F1}">
      <dgm:prSet/>
      <dgm:spPr/>
      <dgm:t>
        <a:bodyPr/>
        <a:lstStyle/>
        <a:p>
          <a:endParaRPr lang="en-IE"/>
        </a:p>
      </dgm:t>
    </dgm:pt>
    <dgm:pt modelId="{D458C586-DB3C-44D4-BD76-76D6E1D0B120}">
      <dgm:prSet/>
      <dgm:spPr/>
      <dgm:t>
        <a:bodyPr/>
        <a:lstStyle/>
        <a:p>
          <a:r>
            <a:rPr lang="en-IE"/>
            <a:t>All news</a:t>
          </a:r>
        </a:p>
      </dgm:t>
    </dgm:pt>
    <dgm:pt modelId="{8FD1260A-BC72-4494-BF6E-D49CB0511AE5}" type="parTrans" cxnId="{1144DAB2-5820-4377-A62D-822A3A8B891C}">
      <dgm:prSet/>
      <dgm:spPr/>
      <dgm:t>
        <a:bodyPr/>
        <a:lstStyle/>
        <a:p>
          <a:endParaRPr lang="en-IE"/>
        </a:p>
      </dgm:t>
    </dgm:pt>
    <dgm:pt modelId="{3276F339-0F81-494D-AD92-CE9AC8D187C8}" type="sibTrans" cxnId="{1144DAB2-5820-4377-A62D-822A3A8B891C}">
      <dgm:prSet/>
      <dgm:spPr/>
      <dgm:t>
        <a:bodyPr/>
        <a:lstStyle/>
        <a:p>
          <a:endParaRPr lang="en-IE"/>
        </a:p>
      </dgm:t>
    </dgm:pt>
    <dgm:pt modelId="{BEB2F7ED-8CDA-4896-A196-7F1FCCAC5C16}">
      <dgm:prSet/>
      <dgm:spPr/>
      <dgm:t>
        <a:bodyPr/>
        <a:lstStyle/>
        <a:p>
          <a:r>
            <a:rPr lang="en-IE"/>
            <a:t>Articles</a:t>
          </a:r>
        </a:p>
      </dgm:t>
    </dgm:pt>
    <dgm:pt modelId="{85AC17E7-F1DA-4BED-8280-DB39A2A024E9}" type="parTrans" cxnId="{29694593-F40F-4CB1-B498-8B7FBF0B5A3E}">
      <dgm:prSet/>
      <dgm:spPr/>
      <dgm:t>
        <a:bodyPr/>
        <a:lstStyle/>
        <a:p>
          <a:endParaRPr lang="en-IE"/>
        </a:p>
      </dgm:t>
    </dgm:pt>
    <dgm:pt modelId="{FACBE5B9-3DCE-448A-9958-DBA86A4B71D5}" type="sibTrans" cxnId="{29694593-F40F-4CB1-B498-8B7FBF0B5A3E}">
      <dgm:prSet/>
      <dgm:spPr/>
      <dgm:t>
        <a:bodyPr/>
        <a:lstStyle/>
        <a:p>
          <a:endParaRPr lang="en-IE"/>
        </a:p>
      </dgm:t>
    </dgm:pt>
    <dgm:pt modelId="{9BD222B6-D35A-41D8-91EC-0691F8FC8B25}">
      <dgm:prSet/>
      <dgm:spPr/>
      <dgm:t>
        <a:bodyPr/>
        <a:lstStyle/>
        <a:p>
          <a:r>
            <a:rPr lang="en-IE"/>
            <a:t>Nutrition</a:t>
          </a:r>
        </a:p>
      </dgm:t>
    </dgm:pt>
    <dgm:pt modelId="{8F1EB66F-D0C3-41F4-A564-2E5A37E22403}" type="parTrans" cxnId="{358833F4-2B8C-4CA4-95D4-F9F6A3570AB7}">
      <dgm:prSet/>
      <dgm:spPr/>
      <dgm:t>
        <a:bodyPr/>
        <a:lstStyle/>
        <a:p>
          <a:endParaRPr lang="en-IE"/>
        </a:p>
      </dgm:t>
    </dgm:pt>
    <dgm:pt modelId="{1F968AF3-E5F6-4DEC-8379-20F30D0BFDA1}" type="sibTrans" cxnId="{358833F4-2B8C-4CA4-95D4-F9F6A3570AB7}">
      <dgm:prSet/>
      <dgm:spPr/>
      <dgm:t>
        <a:bodyPr/>
        <a:lstStyle/>
        <a:p>
          <a:endParaRPr lang="en-IE"/>
        </a:p>
      </dgm:t>
    </dgm:pt>
    <dgm:pt modelId="{3D3A17F8-8AB8-49BE-87B3-F75907A75C20}">
      <dgm:prSet/>
      <dgm:spPr/>
      <dgm:t>
        <a:bodyPr/>
        <a:lstStyle/>
        <a:p>
          <a:r>
            <a:rPr lang="en-IE"/>
            <a:t>Links</a:t>
          </a:r>
        </a:p>
      </dgm:t>
    </dgm:pt>
    <dgm:pt modelId="{2331AE8D-96D4-4AFC-B1C6-D3113DDC42C1}" type="parTrans" cxnId="{4093007C-3272-4294-A031-6EC1F422F01C}">
      <dgm:prSet/>
      <dgm:spPr/>
      <dgm:t>
        <a:bodyPr/>
        <a:lstStyle/>
        <a:p>
          <a:endParaRPr lang="en-IE"/>
        </a:p>
      </dgm:t>
    </dgm:pt>
    <dgm:pt modelId="{3D431556-C912-45BE-A43F-0305BEF2F880}" type="sibTrans" cxnId="{4093007C-3272-4294-A031-6EC1F422F01C}">
      <dgm:prSet/>
      <dgm:spPr/>
      <dgm:t>
        <a:bodyPr/>
        <a:lstStyle/>
        <a:p>
          <a:endParaRPr lang="en-IE"/>
        </a:p>
      </dgm:t>
    </dgm:pt>
    <dgm:pt modelId="{B76F27FC-4149-4759-B854-0654468C8254}" type="pres">
      <dgm:prSet presAssocID="{74258DF6-346F-4E97-AE19-3AAE6EFF4AE4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IE"/>
        </a:p>
      </dgm:t>
    </dgm:pt>
    <dgm:pt modelId="{D6E44221-22B7-4197-99C5-3E20EED03487}" type="pres">
      <dgm:prSet presAssocID="{D3C9B3CE-D0E6-4EE4-85F0-60EAE8F76E75}" presName="root1" presStyleCnt="0"/>
      <dgm:spPr/>
    </dgm:pt>
    <dgm:pt modelId="{4D4425B2-BF51-49C2-A6F8-C496C18BCBAC}" type="pres">
      <dgm:prSet presAssocID="{D3C9B3CE-D0E6-4EE4-85F0-60EAE8F76E75}" presName="LevelOneTextNod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IE"/>
        </a:p>
      </dgm:t>
    </dgm:pt>
    <dgm:pt modelId="{B690BA8D-A47B-4656-B851-E6676B80034E}" type="pres">
      <dgm:prSet presAssocID="{D3C9B3CE-D0E6-4EE4-85F0-60EAE8F76E75}" presName="level2hierChild" presStyleCnt="0"/>
      <dgm:spPr/>
    </dgm:pt>
    <dgm:pt modelId="{24D10857-99B2-4E9A-90F6-CDAA1082E012}" type="pres">
      <dgm:prSet presAssocID="{E56B6DCE-8B72-4C0B-8976-95759B5E1E69}" presName="conn2-1" presStyleLbl="parChTrans1D2" presStyleIdx="0" presStyleCnt="5"/>
      <dgm:spPr/>
      <dgm:t>
        <a:bodyPr/>
        <a:lstStyle/>
        <a:p>
          <a:endParaRPr lang="en-IE"/>
        </a:p>
      </dgm:t>
    </dgm:pt>
    <dgm:pt modelId="{03B039CF-C1F7-4DEA-92CA-2A2E43AA1027}" type="pres">
      <dgm:prSet presAssocID="{E56B6DCE-8B72-4C0B-8976-95759B5E1E69}" presName="connTx" presStyleLbl="parChTrans1D2" presStyleIdx="0" presStyleCnt="5"/>
      <dgm:spPr/>
      <dgm:t>
        <a:bodyPr/>
        <a:lstStyle/>
        <a:p>
          <a:endParaRPr lang="en-IE"/>
        </a:p>
      </dgm:t>
    </dgm:pt>
    <dgm:pt modelId="{43B25FE3-F334-49B1-872D-B10D2C7C6C9B}" type="pres">
      <dgm:prSet presAssocID="{CB4B991E-0CF5-41BC-91B9-F76F1BF69A71}" presName="root2" presStyleCnt="0"/>
      <dgm:spPr/>
    </dgm:pt>
    <dgm:pt modelId="{A6EF28BE-89DD-4EE3-A8A6-0EB7B8BCD638}" type="pres">
      <dgm:prSet presAssocID="{CB4B991E-0CF5-41BC-91B9-F76F1BF69A71}" presName="LevelTwoTextNode" presStyleLbl="node2" presStyleIdx="0" presStyleCnt="5">
        <dgm:presLayoutVars>
          <dgm:chPref val="3"/>
        </dgm:presLayoutVars>
      </dgm:prSet>
      <dgm:spPr/>
      <dgm:t>
        <a:bodyPr/>
        <a:lstStyle/>
        <a:p>
          <a:endParaRPr lang="en-IE"/>
        </a:p>
      </dgm:t>
    </dgm:pt>
    <dgm:pt modelId="{458B8FED-E847-402D-B5E0-66C0B871DE42}" type="pres">
      <dgm:prSet presAssocID="{CB4B991E-0CF5-41BC-91B9-F76F1BF69A71}" presName="level3hierChild" presStyleCnt="0"/>
      <dgm:spPr/>
    </dgm:pt>
    <dgm:pt modelId="{576D10B2-001F-41E7-9209-B7BAB24A17AE}" type="pres">
      <dgm:prSet presAssocID="{70D7DD92-54F4-4361-BF30-CF7734FBEFB3}" presName="conn2-1" presStyleLbl="parChTrans1D2" presStyleIdx="1" presStyleCnt="5"/>
      <dgm:spPr/>
      <dgm:t>
        <a:bodyPr/>
        <a:lstStyle/>
        <a:p>
          <a:endParaRPr lang="en-IE"/>
        </a:p>
      </dgm:t>
    </dgm:pt>
    <dgm:pt modelId="{89DF617F-8C62-409B-81AA-D53F16B6DE9C}" type="pres">
      <dgm:prSet presAssocID="{70D7DD92-54F4-4361-BF30-CF7734FBEFB3}" presName="connTx" presStyleLbl="parChTrans1D2" presStyleIdx="1" presStyleCnt="5"/>
      <dgm:spPr/>
      <dgm:t>
        <a:bodyPr/>
        <a:lstStyle/>
        <a:p>
          <a:endParaRPr lang="en-IE"/>
        </a:p>
      </dgm:t>
    </dgm:pt>
    <dgm:pt modelId="{D33935FA-8CB5-44BD-8734-BB3FB93D9A88}" type="pres">
      <dgm:prSet presAssocID="{5EBEC0CA-0DE7-468E-869B-CF7F3CDADBDA}" presName="root2" presStyleCnt="0"/>
      <dgm:spPr/>
    </dgm:pt>
    <dgm:pt modelId="{A01F4AAD-9CD6-46EF-B42B-6A54CF3756E2}" type="pres">
      <dgm:prSet presAssocID="{5EBEC0CA-0DE7-468E-869B-CF7F3CDADBDA}" presName="LevelTwoTextNode" presStyleLbl="node2" presStyleIdx="1" presStyleCnt="5">
        <dgm:presLayoutVars>
          <dgm:chPref val="3"/>
        </dgm:presLayoutVars>
      </dgm:prSet>
      <dgm:spPr/>
      <dgm:t>
        <a:bodyPr/>
        <a:lstStyle/>
        <a:p>
          <a:endParaRPr lang="en-IE"/>
        </a:p>
      </dgm:t>
    </dgm:pt>
    <dgm:pt modelId="{DC1FFB72-AF85-404D-AF98-749FE1E57249}" type="pres">
      <dgm:prSet presAssocID="{5EBEC0CA-0DE7-468E-869B-CF7F3CDADBDA}" presName="level3hierChild" presStyleCnt="0"/>
      <dgm:spPr/>
    </dgm:pt>
    <dgm:pt modelId="{56585902-392D-4EBD-AC43-A5382F52DECC}" type="pres">
      <dgm:prSet presAssocID="{CFF60ECD-B8DA-4A7C-9E3B-D51EC9CD1394}" presName="conn2-1" presStyleLbl="parChTrans1D3" presStyleIdx="0" presStyleCnt="4"/>
      <dgm:spPr/>
      <dgm:t>
        <a:bodyPr/>
        <a:lstStyle/>
        <a:p>
          <a:endParaRPr lang="en-IE"/>
        </a:p>
      </dgm:t>
    </dgm:pt>
    <dgm:pt modelId="{49CF8AB8-F9AA-48FC-9DB9-540E2EE1A4F1}" type="pres">
      <dgm:prSet presAssocID="{CFF60ECD-B8DA-4A7C-9E3B-D51EC9CD1394}" presName="connTx" presStyleLbl="parChTrans1D3" presStyleIdx="0" presStyleCnt="4"/>
      <dgm:spPr/>
      <dgm:t>
        <a:bodyPr/>
        <a:lstStyle/>
        <a:p>
          <a:endParaRPr lang="en-IE"/>
        </a:p>
      </dgm:t>
    </dgm:pt>
    <dgm:pt modelId="{F3DDF157-0D96-4401-BCF5-2F61C566E5B0}" type="pres">
      <dgm:prSet presAssocID="{3DA0D36B-EDD3-49F2-B16F-42746689C1F6}" presName="root2" presStyleCnt="0"/>
      <dgm:spPr/>
    </dgm:pt>
    <dgm:pt modelId="{431C41E2-B68F-41B7-A147-AA97FADCD617}" type="pres">
      <dgm:prSet presAssocID="{3DA0D36B-EDD3-49F2-B16F-42746689C1F6}" presName="LevelTwoTextNode" presStyleLbl="node3" presStyleIdx="0" presStyleCnt="4">
        <dgm:presLayoutVars>
          <dgm:chPref val="3"/>
        </dgm:presLayoutVars>
      </dgm:prSet>
      <dgm:spPr/>
      <dgm:t>
        <a:bodyPr/>
        <a:lstStyle/>
        <a:p>
          <a:endParaRPr lang="en-IE"/>
        </a:p>
      </dgm:t>
    </dgm:pt>
    <dgm:pt modelId="{A1D9A21E-6009-4CC9-9D44-2B5161A3A1EB}" type="pres">
      <dgm:prSet presAssocID="{3DA0D36B-EDD3-49F2-B16F-42746689C1F6}" presName="level3hierChild" presStyleCnt="0"/>
      <dgm:spPr/>
    </dgm:pt>
    <dgm:pt modelId="{D5C36558-E206-46E0-A6FE-C09E43CD2C70}" type="pres">
      <dgm:prSet presAssocID="{8FD1260A-BC72-4494-BF6E-D49CB0511AE5}" presName="conn2-1" presStyleLbl="parChTrans1D3" presStyleIdx="1" presStyleCnt="4"/>
      <dgm:spPr/>
      <dgm:t>
        <a:bodyPr/>
        <a:lstStyle/>
        <a:p>
          <a:endParaRPr lang="en-IE"/>
        </a:p>
      </dgm:t>
    </dgm:pt>
    <dgm:pt modelId="{0F5DA601-0FA8-4FA9-A320-9F43FC3BAB38}" type="pres">
      <dgm:prSet presAssocID="{8FD1260A-BC72-4494-BF6E-D49CB0511AE5}" presName="connTx" presStyleLbl="parChTrans1D3" presStyleIdx="1" presStyleCnt="4"/>
      <dgm:spPr/>
      <dgm:t>
        <a:bodyPr/>
        <a:lstStyle/>
        <a:p>
          <a:endParaRPr lang="en-IE"/>
        </a:p>
      </dgm:t>
    </dgm:pt>
    <dgm:pt modelId="{41CADF34-B239-4667-9939-F6811845BC79}" type="pres">
      <dgm:prSet presAssocID="{D458C586-DB3C-44D4-BD76-76D6E1D0B120}" presName="root2" presStyleCnt="0"/>
      <dgm:spPr/>
    </dgm:pt>
    <dgm:pt modelId="{363C952E-9D2C-4AAD-8A83-70B1192F306A}" type="pres">
      <dgm:prSet presAssocID="{D458C586-DB3C-44D4-BD76-76D6E1D0B120}" presName="LevelTwoTextNode" presStyleLbl="node3" presStyleIdx="1" presStyleCnt="4">
        <dgm:presLayoutVars>
          <dgm:chPref val="3"/>
        </dgm:presLayoutVars>
      </dgm:prSet>
      <dgm:spPr/>
      <dgm:t>
        <a:bodyPr/>
        <a:lstStyle/>
        <a:p>
          <a:endParaRPr lang="en-IE"/>
        </a:p>
      </dgm:t>
    </dgm:pt>
    <dgm:pt modelId="{327F3AEE-4AD3-44F0-BB33-CC847C357239}" type="pres">
      <dgm:prSet presAssocID="{D458C586-DB3C-44D4-BD76-76D6E1D0B120}" presName="level3hierChild" presStyleCnt="0"/>
      <dgm:spPr/>
    </dgm:pt>
    <dgm:pt modelId="{89ACAA6D-7CA8-495C-B9ED-F07DB94C5C18}" type="pres">
      <dgm:prSet presAssocID="{9B59B81D-B2FB-4E06-9ED1-6C852BA6311F}" presName="conn2-1" presStyleLbl="parChTrans1D2" presStyleIdx="2" presStyleCnt="5"/>
      <dgm:spPr/>
      <dgm:t>
        <a:bodyPr/>
        <a:lstStyle/>
        <a:p>
          <a:endParaRPr lang="en-IE"/>
        </a:p>
      </dgm:t>
    </dgm:pt>
    <dgm:pt modelId="{D8E9569D-2FAD-48D2-B030-8639159F23C4}" type="pres">
      <dgm:prSet presAssocID="{9B59B81D-B2FB-4E06-9ED1-6C852BA6311F}" presName="connTx" presStyleLbl="parChTrans1D2" presStyleIdx="2" presStyleCnt="5"/>
      <dgm:spPr/>
      <dgm:t>
        <a:bodyPr/>
        <a:lstStyle/>
        <a:p>
          <a:endParaRPr lang="en-IE"/>
        </a:p>
      </dgm:t>
    </dgm:pt>
    <dgm:pt modelId="{82E29C22-3002-4B31-B498-0D84F390DB66}" type="pres">
      <dgm:prSet presAssocID="{6D6D8384-626F-4C95-97E7-7FA0F1AAF14F}" presName="root2" presStyleCnt="0"/>
      <dgm:spPr/>
    </dgm:pt>
    <dgm:pt modelId="{26CF8D46-092F-48F5-98CD-E4DBC41FAC87}" type="pres">
      <dgm:prSet presAssocID="{6D6D8384-626F-4C95-97E7-7FA0F1AAF14F}" presName="LevelTwoTextNode" presStyleLbl="node2" presStyleIdx="2" presStyleCnt="5">
        <dgm:presLayoutVars>
          <dgm:chPref val="3"/>
        </dgm:presLayoutVars>
      </dgm:prSet>
      <dgm:spPr/>
      <dgm:t>
        <a:bodyPr/>
        <a:lstStyle/>
        <a:p>
          <a:endParaRPr lang="en-IE"/>
        </a:p>
      </dgm:t>
    </dgm:pt>
    <dgm:pt modelId="{E0E57529-8146-4220-9061-639E79E3C94F}" type="pres">
      <dgm:prSet presAssocID="{6D6D8384-626F-4C95-97E7-7FA0F1AAF14F}" presName="level3hierChild" presStyleCnt="0"/>
      <dgm:spPr/>
    </dgm:pt>
    <dgm:pt modelId="{51D37EF7-9BFD-4F92-9D66-B644F755812E}" type="pres">
      <dgm:prSet presAssocID="{85AC17E7-F1DA-4BED-8280-DB39A2A024E9}" presName="conn2-1" presStyleLbl="parChTrans1D3" presStyleIdx="2" presStyleCnt="4"/>
      <dgm:spPr/>
      <dgm:t>
        <a:bodyPr/>
        <a:lstStyle/>
        <a:p>
          <a:endParaRPr lang="en-IE"/>
        </a:p>
      </dgm:t>
    </dgm:pt>
    <dgm:pt modelId="{0C368FE7-E15C-4F39-A6B4-DF0ED63F47C5}" type="pres">
      <dgm:prSet presAssocID="{85AC17E7-F1DA-4BED-8280-DB39A2A024E9}" presName="connTx" presStyleLbl="parChTrans1D3" presStyleIdx="2" presStyleCnt="4"/>
      <dgm:spPr/>
      <dgm:t>
        <a:bodyPr/>
        <a:lstStyle/>
        <a:p>
          <a:endParaRPr lang="en-IE"/>
        </a:p>
      </dgm:t>
    </dgm:pt>
    <dgm:pt modelId="{7287BE68-B52B-490D-9314-0C08ECB8E11E}" type="pres">
      <dgm:prSet presAssocID="{BEB2F7ED-8CDA-4896-A196-7F1FCCAC5C16}" presName="root2" presStyleCnt="0"/>
      <dgm:spPr/>
    </dgm:pt>
    <dgm:pt modelId="{A4C3E06A-D85E-4110-8EF6-999A409FAD20}" type="pres">
      <dgm:prSet presAssocID="{BEB2F7ED-8CDA-4896-A196-7F1FCCAC5C16}" presName="LevelTwoTextNode" presStyleLbl="node3" presStyleIdx="2" presStyleCnt="4">
        <dgm:presLayoutVars>
          <dgm:chPref val="3"/>
        </dgm:presLayoutVars>
      </dgm:prSet>
      <dgm:spPr/>
      <dgm:t>
        <a:bodyPr/>
        <a:lstStyle/>
        <a:p>
          <a:endParaRPr lang="en-IE"/>
        </a:p>
      </dgm:t>
    </dgm:pt>
    <dgm:pt modelId="{B8F5EDC8-0307-406B-803D-C0404B4087F0}" type="pres">
      <dgm:prSet presAssocID="{BEB2F7ED-8CDA-4896-A196-7F1FCCAC5C16}" presName="level3hierChild" presStyleCnt="0"/>
      <dgm:spPr/>
    </dgm:pt>
    <dgm:pt modelId="{AB6DEF33-51D0-4A02-9461-A8BBCE71DA48}" type="pres">
      <dgm:prSet presAssocID="{8F1EB66F-D0C3-41F4-A564-2E5A37E22403}" presName="conn2-1" presStyleLbl="parChTrans1D3" presStyleIdx="3" presStyleCnt="4"/>
      <dgm:spPr/>
      <dgm:t>
        <a:bodyPr/>
        <a:lstStyle/>
        <a:p>
          <a:endParaRPr lang="en-IE"/>
        </a:p>
      </dgm:t>
    </dgm:pt>
    <dgm:pt modelId="{F437814B-3608-4830-843E-5925AB37CF4C}" type="pres">
      <dgm:prSet presAssocID="{8F1EB66F-D0C3-41F4-A564-2E5A37E22403}" presName="connTx" presStyleLbl="parChTrans1D3" presStyleIdx="3" presStyleCnt="4"/>
      <dgm:spPr/>
      <dgm:t>
        <a:bodyPr/>
        <a:lstStyle/>
        <a:p>
          <a:endParaRPr lang="en-IE"/>
        </a:p>
      </dgm:t>
    </dgm:pt>
    <dgm:pt modelId="{A30A1775-D373-467A-A5F1-29999F23EA77}" type="pres">
      <dgm:prSet presAssocID="{9BD222B6-D35A-41D8-91EC-0691F8FC8B25}" presName="root2" presStyleCnt="0"/>
      <dgm:spPr/>
    </dgm:pt>
    <dgm:pt modelId="{FEF1DF10-4E06-4C93-B375-ECB1A1571AD4}" type="pres">
      <dgm:prSet presAssocID="{9BD222B6-D35A-41D8-91EC-0691F8FC8B25}" presName="LevelTwoTextNode" presStyleLbl="node3" presStyleIdx="3" presStyleCnt="4">
        <dgm:presLayoutVars>
          <dgm:chPref val="3"/>
        </dgm:presLayoutVars>
      </dgm:prSet>
      <dgm:spPr/>
      <dgm:t>
        <a:bodyPr/>
        <a:lstStyle/>
        <a:p>
          <a:endParaRPr lang="en-IE"/>
        </a:p>
      </dgm:t>
    </dgm:pt>
    <dgm:pt modelId="{59E85243-B4C6-4A76-A8FA-571C98D03DA6}" type="pres">
      <dgm:prSet presAssocID="{9BD222B6-D35A-41D8-91EC-0691F8FC8B25}" presName="level3hierChild" presStyleCnt="0"/>
      <dgm:spPr/>
    </dgm:pt>
    <dgm:pt modelId="{A68C84FE-674C-41A2-95F5-92E2AAEF1B77}" type="pres">
      <dgm:prSet presAssocID="{812F28CD-1759-48DD-A3AF-5236D454FABB}" presName="conn2-1" presStyleLbl="parChTrans1D2" presStyleIdx="3" presStyleCnt="5"/>
      <dgm:spPr/>
      <dgm:t>
        <a:bodyPr/>
        <a:lstStyle/>
        <a:p>
          <a:endParaRPr lang="en-IE"/>
        </a:p>
      </dgm:t>
    </dgm:pt>
    <dgm:pt modelId="{0A83C015-A916-4F35-9E23-54B0D9200A85}" type="pres">
      <dgm:prSet presAssocID="{812F28CD-1759-48DD-A3AF-5236D454FABB}" presName="connTx" presStyleLbl="parChTrans1D2" presStyleIdx="3" presStyleCnt="5"/>
      <dgm:spPr/>
      <dgm:t>
        <a:bodyPr/>
        <a:lstStyle/>
        <a:p>
          <a:endParaRPr lang="en-IE"/>
        </a:p>
      </dgm:t>
    </dgm:pt>
    <dgm:pt modelId="{B12D32F2-FAB1-4640-87D6-CCABC38D2A92}" type="pres">
      <dgm:prSet presAssocID="{2600A72B-746D-47CB-B735-4583BFB853BE}" presName="root2" presStyleCnt="0"/>
      <dgm:spPr/>
    </dgm:pt>
    <dgm:pt modelId="{5B35299B-71FA-412D-8D27-D10BF14EFED6}" type="pres">
      <dgm:prSet presAssocID="{2600A72B-746D-47CB-B735-4583BFB853BE}" presName="LevelTwoTextNode" presStyleLbl="node2" presStyleIdx="3" presStyleCnt="5">
        <dgm:presLayoutVars>
          <dgm:chPref val="3"/>
        </dgm:presLayoutVars>
      </dgm:prSet>
      <dgm:spPr/>
      <dgm:t>
        <a:bodyPr/>
        <a:lstStyle/>
        <a:p>
          <a:endParaRPr lang="en-IE"/>
        </a:p>
      </dgm:t>
    </dgm:pt>
    <dgm:pt modelId="{6E869BF4-4EF6-4D65-98DC-347345072D27}" type="pres">
      <dgm:prSet presAssocID="{2600A72B-746D-47CB-B735-4583BFB853BE}" presName="level3hierChild" presStyleCnt="0"/>
      <dgm:spPr/>
    </dgm:pt>
    <dgm:pt modelId="{810CD681-F768-4327-9892-C8DDC9E9C6C5}" type="pres">
      <dgm:prSet presAssocID="{2331AE8D-96D4-4AFC-B1C6-D3113DDC42C1}" presName="conn2-1" presStyleLbl="parChTrans1D2" presStyleIdx="4" presStyleCnt="5"/>
      <dgm:spPr/>
      <dgm:t>
        <a:bodyPr/>
        <a:lstStyle/>
        <a:p>
          <a:endParaRPr lang="en-IE"/>
        </a:p>
      </dgm:t>
    </dgm:pt>
    <dgm:pt modelId="{C02444E3-15A6-4748-AF1D-692DEC81BBAB}" type="pres">
      <dgm:prSet presAssocID="{2331AE8D-96D4-4AFC-B1C6-D3113DDC42C1}" presName="connTx" presStyleLbl="parChTrans1D2" presStyleIdx="4" presStyleCnt="5"/>
      <dgm:spPr/>
      <dgm:t>
        <a:bodyPr/>
        <a:lstStyle/>
        <a:p>
          <a:endParaRPr lang="en-IE"/>
        </a:p>
      </dgm:t>
    </dgm:pt>
    <dgm:pt modelId="{93D6153B-4C1F-41AC-8D1B-476A2DF33360}" type="pres">
      <dgm:prSet presAssocID="{3D3A17F8-8AB8-49BE-87B3-F75907A75C20}" presName="root2" presStyleCnt="0"/>
      <dgm:spPr/>
    </dgm:pt>
    <dgm:pt modelId="{3BD18FD2-9653-4B1B-99C7-5ABF46CF8B0E}" type="pres">
      <dgm:prSet presAssocID="{3D3A17F8-8AB8-49BE-87B3-F75907A75C20}" presName="LevelTwoTextNode" presStyleLbl="node2" presStyleIdx="4" presStyleCnt="5">
        <dgm:presLayoutVars>
          <dgm:chPref val="3"/>
        </dgm:presLayoutVars>
      </dgm:prSet>
      <dgm:spPr/>
      <dgm:t>
        <a:bodyPr/>
        <a:lstStyle/>
        <a:p>
          <a:endParaRPr lang="en-IE"/>
        </a:p>
      </dgm:t>
    </dgm:pt>
    <dgm:pt modelId="{0FB6D870-B1AA-4EC2-88AB-2DA24B57BDC4}" type="pres">
      <dgm:prSet presAssocID="{3D3A17F8-8AB8-49BE-87B3-F75907A75C20}" presName="level3hierChild" presStyleCnt="0"/>
      <dgm:spPr/>
    </dgm:pt>
  </dgm:ptLst>
  <dgm:cxnLst>
    <dgm:cxn modelId="{7EF7B05D-E94E-4706-A37E-AE251CA5E120}" type="presOf" srcId="{70D7DD92-54F4-4361-BF30-CF7734FBEFB3}" destId="{576D10B2-001F-41E7-9209-B7BAB24A17AE}" srcOrd="0" destOrd="0" presId="urn:microsoft.com/office/officeart/2005/8/layout/hierarchy2"/>
    <dgm:cxn modelId="{E757B75D-7C72-4EE2-BDFF-E8EE46810F39}" srcId="{74258DF6-346F-4E97-AE19-3AAE6EFF4AE4}" destId="{D3C9B3CE-D0E6-4EE4-85F0-60EAE8F76E75}" srcOrd="0" destOrd="0" parTransId="{5CA720AB-06B2-4427-AD44-A78BA09C0A44}" sibTransId="{352BB7E3-B358-4851-AF8B-50E7C7B380D9}"/>
    <dgm:cxn modelId="{5A9E17EC-E4E3-4047-B2FB-8002817FA68D}" srcId="{D3C9B3CE-D0E6-4EE4-85F0-60EAE8F76E75}" destId="{CB4B991E-0CF5-41BC-91B9-F76F1BF69A71}" srcOrd="0" destOrd="0" parTransId="{E56B6DCE-8B72-4C0B-8976-95759B5E1E69}" sibTransId="{627182E6-E368-4BB3-A8CB-2CD3E1B55071}"/>
    <dgm:cxn modelId="{A4EF004D-69A5-4DDA-A212-F41A00DB72A0}" type="presOf" srcId="{9B59B81D-B2FB-4E06-9ED1-6C852BA6311F}" destId="{89ACAA6D-7CA8-495C-B9ED-F07DB94C5C18}" srcOrd="0" destOrd="0" presId="urn:microsoft.com/office/officeart/2005/8/layout/hierarchy2"/>
    <dgm:cxn modelId="{4700890B-B807-4D32-BC15-E4CF653B2AEB}" type="presOf" srcId="{CFF60ECD-B8DA-4A7C-9E3B-D51EC9CD1394}" destId="{56585902-392D-4EBD-AC43-A5382F52DECC}" srcOrd="0" destOrd="0" presId="urn:microsoft.com/office/officeart/2005/8/layout/hierarchy2"/>
    <dgm:cxn modelId="{43C437B1-F411-449E-89E5-46FC8401D406}" type="presOf" srcId="{BEB2F7ED-8CDA-4896-A196-7F1FCCAC5C16}" destId="{A4C3E06A-D85E-4110-8EF6-999A409FAD20}" srcOrd="0" destOrd="0" presId="urn:microsoft.com/office/officeart/2005/8/layout/hierarchy2"/>
    <dgm:cxn modelId="{E341ECCF-B291-4E0B-9307-403B69BAEFB0}" srcId="{D3C9B3CE-D0E6-4EE4-85F0-60EAE8F76E75}" destId="{5EBEC0CA-0DE7-468E-869B-CF7F3CDADBDA}" srcOrd="1" destOrd="0" parTransId="{70D7DD92-54F4-4361-BF30-CF7734FBEFB3}" sibTransId="{91360505-7C48-457E-84FE-4DA9A9F4138E}"/>
    <dgm:cxn modelId="{ACEA5A15-2AB4-45B4-8EFA-F28BACEDF474}" type="presOf" srcId="{85AC17E7-F1DA-4BED-8280-DB39A2A024E9}" destId="{0C368FE7-E15C-4F39-A6B4-DF0ED63F47C5}" srcOrd="1" destOrd="0" presId="urn:microsoft.com/office/officeart/2005/8/layout/hierarchy2"/>
    <dgm:cxn modelId="{957325B8-87C8-4B4A-9714-0B2A14C033AC}" type="presOf" srcId="{D458C586-DB3C-44D4-BD76-76D6E1D0B120}" destId="{363C952E-9D2C-4AAD-8A83-70B1192F306A}" srcOrd="0" destOrd="0" presId="urn:microsoft.com/office/officeart/2005/8/layout/hierarchy2"/>
    <dgm:cxn modelId="{02A902C7-5831-4009-AD0F-95E5D92882EB}" type="presOf" srcId="{2331AE8D-96D4-4AFC-B1C6-D3113DDC42C1}" destId="{810CD681-F768-4327-9892-C8DDC9E9C6C5}" srcOrd="0" destOrd="0" presId="urn:microsoft.com/office/officeart/2005/8/layout/hierarchy2"/>
    <dgm:cxn modelId="{AE1D05BF-39A2-4959-A914-CE80FD7C5128}" type="presOf" srcId="{6D6D8384-626F-4C95-97E7-7FA0F1AAF14F}" destId="{26CF8D46-092F-48F5-98CD-E4DBC41FAC87}" srcOrd="0" destOrd="0" presId="urn:microsoft.com/office/officeart/2005/8/layout/hierarchy2"/>
    <dgm:cxn modelId="{103437A7-42E7-493B-8295-6FEEFBE5C96F}" type="presOf" srcId="{85AC17E7-F1DA-4BED-8280-DB39A2A024E9}" destId="{51D37EF7-9BFD-4F92-9D66-B644F755812E}" srcOrd="0" destOrd="0" presId="urn:microsoft.com/office/officeart/2005/8/layout/hierarchy2"/>
    <dgm:cxn modelId="{230F54C5-FC78-4A61-A7D7-0C10EAFC5A0F}" srcId="{D3C9B3CE-D0E6-4EE4-85F0-60EAE8F76E75}" destId="{6D6D8384-626F-4C95-97E7-7FA0F1AAF14F}" srcOrd="2" destOrd="0" parTransId="{9B59B81D-B2FB-4E06-9ED1-6C852BA6311F}" sibTransId="{658CF5AB-8C71-4F88-A2BA-B120A8C75EC8}"/>
    <dgm:cxn modelId="{29694593-F40F-4CB1-B498-8B7FBF0B5A3E}" srcId="{6D6D8384-626F-4C95-97E7-7FA0F1AAF14F}" destId="{BEB2F7ED-8CDA-4896-A196-7F1FCCAC5C16}" srcOrd="0" destOrd="0" parTransId="{85AC17E7-F1DA-4BED-8280-DB39A2A024E9}" sibTransId="{FACBE5B9-3DCE-448A-9958-DBA86A4B71D5}"/>
    <dgm:cxn modelId="{34BD03A7-D97D-4B26-98BB-44F159604A9B}" type="presOf" srcId="{8FD1260A-BC72-4494-BF6E-D49CB0511AE5}" destId="{D5C36558-E206-46E0-A6FE-C09E43CD2C70}" srcOrd="0" destOrd="0" presId="urn:microsoft.com/office/officeart/2005/8/layout/hierarchy2"/>
    <dgm:cxn modelId="{E694853F-9B2A-4537-AA7A-F62A3D1A4D2A}" type="presOf" srcId="{5EBEC0CA-0DE7-468E-869B-CF7F3CDADBDA}" destId="{A01F4AAD-9CD6-46EF-B42B-6A54CF3756E2}" srcOrd="0" destOrd="0" presId="urn:microsoft.com/office/officeart/2005/8/layout/hierarchy2"/>
    <dgm:cxn modelId="{659C8E34-29C8-4886-92A7-5343C5AC9AC9}" type="presOf" srcId="{8F1EB66F-D0C3-41F4-A564-2E5A37E22403}" destId="{F437814B-3608-4830-843E-5925AB37CF4C}" srcOrd="1" destOrd="0" presId="urn:microsoft.com/office/officeart/2005/8/layout/hierarchy2"/>
    <dgm:cxn modelId="{84A598F6-A8D0-4BFB-A38D-3322EDA80F07}" type="presOf" srcId="{812F28CD-1759-48DD-A3AF-5236D454FABB}" destId="{A68C84FE-674C-41A2-95F5-92E2AAEF1B77}" srcOrd="0" destOrd="0" presId="urn:microsoft.com/office/officeart/2005/8/layout/hierarchy2"/>
    <dgm:cxn modelId="{7311DCD0-B3B2-4FD9-A765-D4A8A85EDCC5}" type="presOf" srcId="{CB4B991E-0CF5-41BC-91B9-F76F1BF69A71}" destId="{A6EF28BE-89DD-4EE3-A8A6-0EB7B8BCD638}" srcOrd="0" destOrd="0" presId="urn:microsoft.com/office/officeart/2005/8/layout/hierarchy2"/>
    <dgm:cxn modelId="{2DF30EF8-DE6A-424D-8FF8-10C69F824D49}" type="presOf" srcId="{CFF60ECD-B8DA-4A7C-9E3B-D51EC9CD1394}" destId="{49CF8AB8-F9AA-48FC-9DB9-540E2EE1A4F1}" srcOrd="1" destOrd="0" presId="urn:microsoft.com/office/officeart/2005/8/layout/hierarchy2"/>
    <dgm:cxn modelId="{493DBBB6-7E48-4955-A6F3-B9AE903B2F2F}" type="presOf" srcId="{8F1EB66F-D0C3-41F4-A564-2E5A37E22403}" destId="{AB6DEF33-51D0-4A02-9461-A8BBCE71DA48}" srcOrd="0" destOrd="0" presId="urn:microsoft.com/office/officeart/2005/8/layout/hierarchy2"/>
    <dgm:cxn modelId="{EF78730B-F756-4C1F-B21A-7D386258D7DC}" type="presOf" srcId="{E56B6DCE-8B72-4C0B-8976-95759B5E1E69}" destId="{24D10857-99B2-4E9A-90F6-CDAA1082E012}" srcOrd="0" destOrd="0" presId="urn:microsoft.com/office/officeart/2005/8/layout/hierarchy2"/>
    <dgm:cxn modelId="{031D9E5F-A320-4E34-9D2E-86576BFA80F1}" srcId="{D3C9B3CE-D0E6-4EE4-85F0-60EAE8F76E75}" destId="{2600A72B-746D-47CB-B735-4583BFB853BE}" srcOrd="3" destOrd="0" parTransId="{812F28CD-1759-48DD-A3AF-5236D454FABB}" sibTransId="{A7EB7498-E500-472B-B4E8-BC53DDDFBE1C}"/>
    <dgm:cxn modelId="{358833F4-2B8C-4CA4-95D4-F9F6A3570AB7}" srcId="{6D6D8384-626F-4C95-97E7-7FA0F1AAF14F}" destId="{9BD222B6-D35A-41D8-91EC-0691F8FC8B25}" srcOrd="1" destOrd="0" parTransId="{8F1EB66F-D0C3-41F4-A564-2E5A37E22403}" sibTransId="{1F968AF3-E5F6-4DEC-8379-20F30D0BFDA1}"/>
    <dgm:cxn modelId="{43844EC5-5359-432B-891E-388CB17C943C}" type="presOf" srcId="{E56B6DCE-8B72-4C0B-8976-95759B5E1E69}" destId="{03B039CF-C1F7-4DEA-92CA-2A2E43AA1027}" srcOrd="1" destOrd="0" presId="urn:microsoft.com/office/officeart/2005/8/layout/hierarchy2"/>
    <dgm:cxn modelId="{2FF7F0B2-B9C6-4F1D-BD0E-B6A14601043C}" type="presOf" srcId="{3D3A17F8-8AB8-49BE-87B3-F75907A75C20}" destId="{3BD18FD2-9653-4B1B-99C7-5ABF46CF8B0E}" srcOrd="0" destOrd="0" presId="urn:microsoft.com/office/officeart/2005/8/layout/hierarchy2"/>
    <dgm:cxn modelId="{33C65AD9-F6A6-491B-B9C7-4B577C4580DC}" type="presOf" srcId="{2600A72B-746D-47CB-B735-4583BFB853BE}" destId="{5B35299B-71FA-412D-8D27-D10BF14EFED6}" srcOrd="0" destOrd="0" presId="urn:microsoft.com/office/officeart/2005/8/layout/hierarchy2"/>
    <dgm:cxn modelId="{3E227314-86E7-433F-B39C-99660D493B96}" type="presOf" srcId="{8FD1260A-BC72-4494-BF6E-D49CB0511AE5}" destId="{0F5DA601-0FA8-4FA9-A320-9F43FC3BAB38}" srcOrd="1" destOrd="0" presId="urn:microsoft.com/office/officeart/2005/8/layout/hierarchy2"/>
    <dgm:cxn modelId="{1BDAD858-87E7-4CCB-ABB1-DCB584E8722C}" type="presOf" srcId="{2331AE8D-96D4-4AFC-B1C6-D3113DDC42C1}" destId="{C02444E3-15A6-4748-AF1D-692DEC81BBAB}" srcOrd="1" destOrd="0" presId="urn:microsoft.com/office/officeart/2005/8/layout/hierarchy2"/>
    <dgm:cxn modelId="{172554FB-53E6-4308-9676-2AE9E1135778}" type="presOf" srcId="{9BD222B6-D35A-41D8-91EC-0691F8FC8B25}" destId="{FEF1DF10-4E06-4C93-B375-ECB1A1571AD4}" srcOrd="0" destOrd="0" presId="urn:microsoft.com/office/officeart/2005/8/layout/hierarchy2"/>
    <dgm:cxn modelId="{7790CEB5-1670-4374-BC85-518248152E9E}" type="presOf" srcId="{3DA0D36B-EDD3-49F2-B16F-42746689C1F6}" destId="{431C41E2-B68F-41B7-A147-AA97FADCD617}" srcOrd="0" destOrd="0" presId="urn:microsoft.com/office/officeart/2005/8/layout/hierarchy2"/>
    <dgm:cxn modelId="{20487D17-7278-43E5-8069-E4B36068FEF3}" type="presOf" srcId="{D3C9B3CE-D0E6-4EE4-85F0-60EAE8F76E75}" destId="{4D4425B2-BF51-49C2-A6F8-C496C18BCBAC}" srcOrd="0" destOrd="0" presId="urn:microsoft.com/office/officeart/2005/8/layout/hierarchy2"/>
    <dgm:cxn modelId="{A82E8F6A-C878-4E78-A011-DFE820F4E134}" type="presOf" srcId="{74258DF6-346F-4E97-AE19-3AAE6EFF4AE4}" destId="{B76F27FC-4149-4759-B854-0654468C8254}" srcOrd="0" destOrd="0" presId="urn:microsoft.com/office/officeart/2005/8/layout/hierarchy2"/>
    <dgm:cxn modelId="{DC2CBB33-010B-4F3F-96A7-0A1290A04501}" type="presOf" srcId="{9B59B81D-B2FB-4E06-9ED1-6C852BA6311F}" destId="{D8E9569D-2FAD-48D2-B030-8639159F23C4}" srcOrd="1" destOrd="0" presId="urn:microsoft.com/office/officeart/2005/8/layout/hierarchy2"/>
    <dgm:cxn modelId="{4093007C-3272-4294-A031-6EC1F422F01C}" srcId="{D3C9B3CE-D0E6-4EE4-85F0-60EAE8F76E75}" destId="{3D3A17F8-8AB8-49BE-87B3-F75907A75C20}" srcOrd="4" destOrd="0" parTransId="{2331AE8D-96D4-4AFC-B1C6-D3113DDC42C1}" sibTransId="{3D431556-C912-45BE-A43F-0305BEF2F880}"/>
    <dgm:cxn modelId="{DA4180C7-955B-45E9-977F-1DB77BD4D551}" type="presOf" srcId="{70D7DD92-54F4-4361-BF30-CF7734FBEFB3}" destId="{89DF617F-8C62-409B-81AA-D53F16B6DE9C}" srcOrd="1" destOrd="0" presId="urn:microsoft.com/office/officeart/2005/8/layout/hierarchy2"/>
    <dgm:cxn modelId="{26102AC2-94E7-4A93-BFF7-1946B331ED12}" srcId="{5EBEC0CA-0DE7-468E-869B-CF7F3CDADBDA}" destId="{3DA0D36B-EDD3-49F2-B16F-42746689C1F6}" srcOrd="0" destOrd="0" parTransId="{CFF60ECD-B8DA-4A7C-9E3B-D51EC9CD1394}" sibTransId="{75DFDEA7-9749-495C-886A-D4C4AA65F751}"/>
    <dgm:cxn modelId="{23EECED3-3A11-40A0-9078-4F3DF3379BEE}" type="presOf" srcId="{812F28CD-1759-48DD-A3AF-5236D454FABB}" destId="{0A83C015-A916-4F35-9E23-54B0D9200A85}" srcOrd="1" destOrd="0" presId="urn:microsoft.com/office/officeart/2005/8/layout/hierarchy2"/>
    <dgm:cxn modelId="{1144DAB2-5820-4377-A62D-822A3A8B891C}" srcId="{5EBEC0CA-0DE7-468E-869B-CF7F3CDADBDA}" destId="{D458C586-DB3C-44D4-BD76-76D6E1D0B120}" srcOrd="1" destOrd="0" parTransId="{8FD1260A-BC72-4494-BF6E-D49CB0511AE5}" sibTransId="{3276F339-0F81-494D-AD92-CE9AC8D187C8}"/>
    <dgm:cxn modelId="{18033080-68F6-4F6D-B7D8-03B2E698F7BC}" type="presParOf" srcId="{B76F27FC-4149-4759-B854-0654468C8254}" destId="{D6E44221-22B7-4197-99C5-3E20EED03487}" srcOrd="0" destOrd="0" presId="urn:microsoft.com/office/officeart/2005/8/layout/hierarchy2"/>
    <dgm:cxn modelId="{7B7FD53E-1A50-453D-8A28-4422457F04DA}" type="presParOf" srcId="{D6E44221-22B7-4197-99C5-3E20EED03487}" destId="{4D4425B2-BF51-49C2-A6F8-C496C18BCBAC}" srcOrd="0" destOrd="0" presId="urn:microsoft.com/office/officeart/2005/8/layout/hierarchy2"/>
    <dgm:cxn modelId="{7D0FC027-BD83-4B13-823E-526E58AACBDF}" type="presParOf" srcId="{D6E44221-22B7-4197-99C5-3E20EED03487}" destId="{B690BA8D-A47B-4656-B851-E6676B80034E}" srcOrd="1" destOrd="0" presId="urn:microsoft.com/office/officeart/2005/8/layout/hierarchy2"/>
    <dgm:cxn modelId="{EC5E2BD2-566F-4BCE-BDD4-190A39D95CE0}" type="presParOf" srcId="{B690BA8D-A47B-4656-B851-E6676B80034E}" destId="{24D10857-99B2-4E9A-90F6-CDAA1082E012}" srcOrd="0" destOrd="0" presId="urn:microsoft.com/office/officeart/2005/8/layout/hierarchy2"/>
    <dgm:cxn modelId="{CBD06AF3-BF49-4711-B3C4-6AF1C530859C}" type="presParOf" srcId="{24D10857-99B2-4E9A-90F6-CDAA1082E012}" destId="{03B039CF-C1F7-4DEA-92CA-2A2E43AA1027}" srcOrd="0" destOrd="0" presId="urn:microsoft.com/office/officeart/2005/8/layout/hierarchy2"/>
    <dgm:cxn modelId="{8BA5B6FA-745E-4163-9C7C-002394E9CF9B}" type="presParOf" srcId="{B690BA8D-A47B-4656-B851-E6676B80034E}" destId="{43B25FE3-F334-49B1-872D-B10D2C7C6C9B}" srcOrd="1" destOrd="0" presId="urn:microsoft.com/office/officeart/2005/8/layout/hierarchy2"/>
    <dgm:cxn modelId="{CB6AF749-E6AD-4067-AB15-B9EEE3EF6680}" type="presParOf" srcId="{43B25FE3-F334-49B1-872D-B10D2C7C6C9B}" destId="{A6EF28BE-89DD-4EE3-A8A6-0EB7B8BCD638}" srcOrd="0" destOrd="0" presId="urn:microsoft.com/office/officeart/2005/8/layout/hierarchy2"/>
    <dgm:cxn modelId="{545AAD52-1F8A-4195-9C3C-4D7520868E7E}" type="presParOf" srcId="{43B25FE3-F334-49B1-872D-B10D2C7C6C9B}" destId="{458B8FED-E847-402D-B5E0-66C0B871DE42}" srcOrd="1" destOrd="0" presId="urn:microsoft.com/office/officeart/2005/8/layout/hierarchy2"/>
    <dgm:cxn modelId="{6C464CDF-E4C0-4C68-91F2-F71CF39A4643}" type="presParOf" srcId="{B690BA8D-A47B-4656-B851-E6676B80034E}" destId="{576D10B2-001F-41E7-9209-B7BAB24A17AE}" srcOrd="2" destOrd="0" presId="urn:microsoft.com/office/officeart/2005/8/layout/hierarchy2"/>
    <dgm:cxn modelId="{1B8F45A7-DC87-4132-89DA-CA224895C731}" type="presParOf" srcId="{576D10B2-001F-41E7-9209-B7BAB24A17AE}" destId="{89DF617F-8C62-409B-81AA-D53F16B6DE9C}" srcOrd="0" destOrd="0" presId="urn:microsoft.com/office/officeart/2005/8/layout/hierarchy2"/>
    <dgm:cxn modelId="{6D5F178E-1FE3-4010-85FF-05C9EDDACFFC}" type="presParOf" srcId="{B690BA8D-A47B-4656-B851-E6676B80034E}" destId="{D33935FA-8CB5-44BD-8734-BB3FB93D9A88}" srcOrd="3" destOrd="0" presId="urn:microsoft.com/office/officeart/2005/8/layout/hierarchy2"/>
    <dgm:cxn modelId="{ACE75AB3-08F5-414C-B4DE-556942C4D483}" type="presParOf" srcId="{D33935FA-8CB5-44BD-8734-BB3FB93D9A88}" destId="{A01F4AAD-9CD6-46EF-B42B-6A54CF3756E2}" srcOrd="0" destOrd="0" presId="urn:microsoft.com/office/officeart/2005/8/layout/hierarchy2"/>
    <dgm:cxn modelId="{73385AD2-2728-47C1-9E13-EFFEB071C888}" type="presParOf" srcId="{D33935FA-8CB5-44BD-8734-BB3FB93D9A88}" destId="{DC1FFB72-AF85-404D-AF98-749FE1E57249}" srcOrd="1" destOrd="0" presId="urn:microsoft.com/office/officeart/2005/8/layout/hierarchy2"/>
    <dgm:cxn modelId="{6381D552-DF49-4241-8204-BE1BF9144FAC}" type="presParOf" srcId="{DC1FFB72-AF85-404D-AF98-749FE1E57249}" destId="{56585902-392D-4EBD-AC43-A5382F52DECC}" srcOrd="0" destOrd="0" presId="urn:microsoft.com/office/officeart/2005/8/layout/hierarchy2"/>
    <dgm:cxn modelId="{42A522FC-877A-4071-B298-E5EA843C6FCA}" type="presParOf" srcId="{56585902-392D-4EBD-AC43-A5382F52DECC}" destId="{49CF8AB8-F9AA-48FC-9DB9-540E2EE1A4F1}" srcOrd="0" destOrd="0" presId="urn:microsoft.com/office/officeart/2005/8/layout/hierarchy2"/>
    <dgm:cxn modelId="{4DE80E78-C01B-4593-B467-62C325220951}" type="presParOf" srcId="{DC1FFB72-AF85-404D-AF98-749FE1E57249}" destId="{F3DDF157-0D96-4401-BCF5-2F61C566E5B0}" srcOrd="1" destOrd="0" presId="urn:microsoft.com/office/officeart/2005/8/layout/hierarchy2"/>
    <dgm:cxn modelId="{3F8726D3-07EA-45FC-BD02-E893E8CBAE97}" type="presParOf" srcId="{F3DDF157-0D96-4401-BCF5-2F61C566E5B0}" destId="{431C41E2-B68F-41B7-A147-AA97FADCD617}" srcOrd="0" destOrd="0" presId="urn:microsoft.com/office/officeart/2005/8/layout/hierarchy2"/>
    <dgm:cxn modelId="{3A8A491D-09BD-4C63-853F-9B8F89744D14}" type="presParOf" srcId="{F3DDF157-0D96-4401-BCF5-2F61C566E5B0}" destId="{A1D9A21E-6009-4CC9-9D44-2B5161A3A1EB}" srcOrd="1" destOrd="0" presId="urn:microsoft.com/office/officeart/2005/8/layout/hierarchy2"/>
    <dgm:cxn modelId="{8E0F1E60-63AD-4DC0-B40B-47CEDC405F4D}" type="presParOf" srcId="{DC1FFB72-AF85-404D-AF98-749FE1E57249}" destId="{D5C36558-E206-46E0-A6FE-C09E43CD2C70}" srcOrd="2" destOrd="0" presId="urn:microsoft.com/office/officeart/2005/8/layout/hierarchy2"/>
    <dgm:cxn modelId="{FA866A04-2E39-4AB0-AC5A-4A049E9FD1E5}" type="presParOf" srcId="{D5C36558-E206-46E0-A6FE-C09E43CD2C70}" destId="{0F5DA601-0FA8-4FA9-A320-9F43FC3BAB38}" srcOrd="0" destOrd="0" presId="urn:microsoft.com/office/officeart/2005/8/layout/hierarchy2"/>
    <dgm:cxn modelId="{2CFB45CC-D4B3-4205-99E0-CBDB5F5B5F15}" type="presParOf" srcId="{DC1FFB72-AF85-404D-AF98-749FE1E57249}" destId="{41CADF34-B239-4667-9939-F6811845BC79}" srcOrd="3" destOrd="0" presId="urn:microsoft.com/office/officeart/2005/8/layout/hierarchy2"/>
    <dgm:cxn modelId="{94E9FEE1-A2BD-4789-BD96-6034604734ED}" type="presParOf" srcId="{41CADF34-B239-4667-9939-F6811845BC79}" destId="{363C952E-9D2C-4AAD-8A83-70B1192F306A}" srcOrd="0" destOrd="0" presId="urn:microsoft.com/office/officeart/2005/8/layout/hierarchy2"/>
    <dgm:cxn modelId="{D667C5DC-7A4F-4217-B39F-29B142C32A1B}" type="presParOf" srcId="{41CADF34-B239-4667-9939-F6811845BC79}" destId="{327F3AEE-4AD3-44F0-BB33-CC847C357239}" srcOrd="1" destOrd="0" presId="urn:microsoft.com/office/officeart/2005/8/layout/hierarchy2"/>
    <dgm:cxn modelId="{A3DD7150-2F97-429D-8BCD-696D97E17714}" type="presParOf" srcId="{B690BA8D-A47B-4656-B851-E6676B80034E}" destId="{89ACAA6D-7CA8-495C-B9ED-F07DB94C5C18}" srcOrd="4" destOrd="0" presId="urn:microsoft.com/office/officeart/2005/8/layout/hierarchy2"/>
    <dgm:cxn modelId="{9DE0C418-8053-4B1D-A3FC-D0AC6E804D4C}" type="presParOf" srcId="{89ACAA6D-7CA8-495C-B9ED-F07DB94C5C18}" destId="{D8E9569D-2FAD-48D2-B030-8639159F23C4}" srcOrd="0" destOrd="0" presId="urn:microsoft.com/office/officeart/2005/8/layout/hierarchy2"/>
    <dgm:cxn modelId="{17BC2C4E-1593-43F0-A48A-F8EA5BA667CC}" type="presParOf" srcId="{B690BA8D-A47B-4656-B851-E6676B80034E}" destId="{82E29C22-3002-4B31-B498-0D84F390DB66}" srcOrd="5" destOrd="0" presId="urn:microsoft.com/office/officeart/2005/8/layout/hierarchy2"/>
    <dgm:cxn modelId="{ABCEE342-DBFB-4A66-8A58-586E67D4413B}" type="presParOf" srcId="{82E29C22-3002-4B31-B498-0D84F390DB66}" destId="{26CF8D46-092F-48F5-98CD-E4DBC41FAC87}" srcOrd="0" destOrd="0" presId="urn:microsoft.com/office/officeart/2005/8/layout/hierarchy2"/>
    <dgm:cxn modelId="{65B27135-AD64-4DBF-9F05-4C1A1831D8F9}" type="presParOf" srcId="{82E29C22-3002-4B31-B498-0D84F390DB66}" destId="{E0E57529-8146-4220-9061-639E79E3C94F}" srcOrd="1" destOrd="0" presId="urn:microsoft.com/office/officeart/2005/8/layout/hierarchy2"/>
    <dgm:cxn modelId="{DE54E814-7518-4C00-BC47-5022FEA02318}" type="presParOf" srcId="{E0E57529-8146-4220-9061-639E79E3C94F}" destId="{51D37EF7-9BFD-4F92-9D66-B644F755812E}" srcOrd="0" destOrd="0" presId="urn:microsoft.com/office/officeart/2005/8/layout/hierarchy2"/>
    <dgm:cxn modelId="{7CEF1DD1-95E1-40D7-B5A9-833DDD10B420}" type="presParOf" srcId="{51D37EF7-9BFD-4F92-9D66-B644F755812E}" destId="{0C368FE7-E15C-4F39-A6B4-DF0ED63F47C5}" srcOrd="0" destOrd="0" presId="urn:microsoft.com/office/officeart/2005/8/layout/hierarchy2"/>
    <dgm:cxn modelId="{CC851F2E-E35C-48BE-9D37-730A96C51B17}" type="presParOf" srcId="{E0E57529-8146-4220-9061-639E79E3C94F}" destId="{7287BE68-B52B-490D-9314-0C08ECB8E11E}" srcOrd="1" destOrd="0" presId="urn:microsoft.com/office/officeart/2005/8/layout/hierarchy2"/>
    <dgm:cxn modelId="{8572D3CD-0941-4815-9F7C-F3D6345878A3}" type="presParOf" srcId="{7287BE68-B52B-490D-9314-0C08ECB8E11E}" destId="{A4C3E06A-D85E-4110-8EF6-999A409FAD20}" srcOrd="0" destOrd="0" presId="urn:microsoft.com/office/officeart/2005/8/layout/hierarchy2"/>
    <dgm:cxn modelId="{03E74A16-8D06-44C9-B673-F95CD391D948}" type="presParOf" srcId="{7287BE68-B52B-490D-9314-0C08ECB8E11E}" destId="{B8F5EDC8-0307-406B-803D-C0404B4087F0}" srcOrd="1" destOrd="0" presId="urn:microsoft.com/office/officeart/2005/8/layout/hierarchy2"/>
    <dgm:cxn modelId="{D54A9498-5C7F-4860-A237-5B69B28DE326}" type="presParOf" srcId="{E0E57529-8146-4220-9061-639E79E3C94F}" destId="{AB6DEF33-51D0-4A02-9461-A8BBCE71DA48}" srcOrd="2" destOrd="0" presId="urn:microsoft.com/office/officeart/2005/8/layout/hierarchy2"/>
    <dgm:cxn modelId="{A5E2D591-A0E6-4CF8-A711-4C76E849BFF5}" type="presParOf" srcId="{AB6DEF33-51D0-4A02-9461-A8BBCE71DA48}" destId="{F437814B-3608-4830-843E-5925AB37CF4C}" srcOrd="0" destOrd="0" presId="urn:microsoft.com/office/officeart/2005/8/layout/hierarchy2"/>
    <dgm:cxn modelId="{657F1582-6E0D-454C-A3B9-DA3F17ACD771}" type="presParOf" srcId="{E0E57529-8146-4220-9061-639E79E3C94F}" destId="{A30A1775-D373-467A-A5F1-29999F23EA77}" srcOrd="3" destOrd="0" presId="urn:microsoft.com/office/officeart/2005/8/layout/hierarchy2"/>
    <dgm:cxn modelId="{C0F5077B-7EFF-4D58-9932-6C8B56D57BFB}" type="presParOf" srcId="{A30A1775-D373-467A-A5F1-29999F23EA77}" destId="{FEF1DF10-4E06-4C93-B375-ECB1A1571AD4}" srcOrd="0" destOrd="0" presId="urn:microsoft.com/office/officeart/2005/8/layout/hierarchy2"/>
    <dgm:cxn modelId="{946EA9E5-B9E3-4129-A522-B5EED44B03EA}" type="presParOf" srcId="{A30A1775-D373-467A-A5F1-29999F23EA77}" destId="{59E85243-B4C6-4A76-A8FA-571C98D03DA6}" srcOrd="1" destOrd="0" presId="urn:microsoft.com/office/officeart/2005/8/layout/hierarchy2"/>
    <dgm:cxn modelId="{1B4DF901-D24B-45DA-8F9A-41294A0F32C7}" type="presParOf" srcId="{B690BA8D-A47B-4656-B851-E6676B80034E}" destId="{A68C84FE-674C-41A2-95F5-92E2AAEF1B77}" srcOrd="6" destOrd="0" presId="urn:microsoft.com/office/officeart/2005/8/layout/hierarchy2"/>
    <dgm:cxn modelId="{6E77A525-A298-44A8-A707-579309FF7C29}" type="presParOf" srcId="{A68C84FE-674C-41A2-95F5-92E2AAEF1B77}" destId="{0A83C015-A916-4F35-9E23-54B0D9200A85}" srcOrd="0" destOrd="0" presId="urn:microsoft.com/office/officeart/2005/8/layout/hierarchy2"/>
    <dgm:cxn modelId="{7648F0AE-D804-4CE5-B650-AB4AC8F41C37}" type="presParOf" srcId="{B690BA8D-A47B-4656-B851-E6676B80034E}" destId="{B12D32F2-FAB1-4640-87D6-CCABC38D2A92}" srcOrd="7" destOrd="0" presId="urn:microsoft.com/office/officeart/2005/8/layout/hierarchy2"/>
    <dgm:cxn modelId="{FBEA1278-C3A8-45BF-B33E-182038272275}" type="presParOf" srcId="{B12D32F2-FAB1-4640-87D6-CCABC38D2A92}" destId="{5B35299B-71FA-412D-8D27-D10BF14EFED6}" srcOrd="0" destOrd="0" presId="urn:microsoft.com/office/officeart/2005/8/layout/hierarchy2"/>
    <dgm:cxn modelId="{050D3E86-6816-4C97-84C9-7ADFD4B12EDA}" type="presParOf" srcId="{B12D32F2-FAB1-4640-87D6-CCABC38D2A92}" destId="{6E869BF4-4EF6-4D65-98DC-347345072D27}" srcOrd="1" destOrd="0" presId="urn:microsoft.com/office/officeart/2005/8/layout/hierarchy2"/>
    <dgm:cxn modelId="{BB5E8F8B-58DF-4D57-B2FF-39266FDED477}" type="presParOf" srcId="{B690BA8D-A47B-4656-B851-E6676B80034E}" destId="{810CD681-F768-4327-9892-C8DDC9E9C6C5}" srcOrd="8" destOrd="0" presId="urn:microsoft.com/office/officeart/2005/8/layout/hierarchy2"/>
    <dgm:cxn modelId="{F725C21A-923D-40E6-83A2-ACD6F4C2C155}" type="presParOf" srcId="{810CD681-F768-4327-9892-C8DDC9E9C6C5}" destId="{C02444E3-15A6-4748-AF1D-692DEC81BBAB}" srcOrd="0" destOrd="0" presId="urn:microsoft.com/office/officeart/2005/8/layout/hierarchy2"/>
    <dgm:cxn modelId="{60900D1D-5597-4045-B634-0E5F96448EA4}" type="presParOf" srcId="{B690BA8D-A47B-4656-B851-E6676B80034E}" destId="{93D6153B-4C1F-41AC-8D1B-476A2DF33360}" srcOrd="9" destOrd="0" presId="urn:microsoft.com/office/officeart/2005/8/layout/hierarchy2"/>
    <dgm:cxn modelId="{8C6EF695-47C6-4355-B8D5-8CDF5D2F48A0}" type="presParOf" srcId="{93D6153B-4C1F-41AC-8D1B-476A2DF33360}" destId="{3BD18FD2-9653-4B1B-99C7-5ABF46CF8B0E}" srcOrd="0" destOrd="0" presId="urn:microsoft.com/office/officeart/2005/8/layout/hierarchy2"/>
    <dgm:cxn modelId="{C7609FB0-D143-4FF9-9760-3A71569911B3}" type="presParOf" srcId="{93D6153B-4C1F-41AC-8D1B-476A2DF33360}" destId="{0FB6D870-B1AA-4EC2-88AB-2DA24B57BDC4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4425B2-BF51-49C2-A6F8-C496C18BCBAC}">
      <dsp:nvSpPr>
        <dsp:cNvPr id="0" name=""/>
        <dsp:cNvSpPr/>
      </dsp:nvSpPr>
      <dsp:spPr>
        <a:xfrm>
          <a:off x="67237" y="1871724"/>
          <a:ext cx="1300017" cy="65000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E" sz="2000" kern="1200"/>
            <a:t>Home</a:t>
          </a:r>
        </a:p>
      </dsp:txBody>
      <dsp:txXfrm>
        <a:off x="86275" y="1890762"/>
        <a:ext cx="1261941" cy="611932"/>
      </dsp:txXfrm>
    </dsp:sp>
    <dsp:sp modelId="{24D10857-99B2-4E9A-90F6-CDAA1082E012}">
      <dsp:nvSpPr>
        <dsp:cNvPr id="0" name=""/>
        <dsp:cNvSpPr/>
      </dsp:nvSpPr>
      <dsp:spPr>
        <a:xfrm rot="17132988">
          <a:off x="657370" y="1249025"/>
          <a:ext cx="1939774" cy="26630"/>
        </a:xfrm>
        <a:custGeom>
          <a:avLst/>
          <a:gdLst/>
          <a:ahLst/>
          <a:cxnLst/>
          <a:rect l="0" t="0" r="0" b="0"/>
          <a:pathLst>
            <a:path>
              <a:moveTo>
                <a:pt x="0" y="13315"/>
              </a:moveTo>
              <a:lnTo>
                <a:pt x="1939774" y="1331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E" sz="600" kern="1200"/>
        </a:p>
      </dsp:txBody>
      <dsp:txXfrm>
        <a:off x="1578763" y="1213846"/>
        <a:ext cx="96988" cy="96988"/>
      </dsp:txXfrm>
    </dsp:sp>
    <dsp:sp modelId="{A6EF28BE-89DD-4EE3-A8A6-0EB7B8BCD638}">
      <dsp:nvSpPr>
        <dsp:cNvPr id="0" name=""/>
        <dsp:cNvSpPr/>
      </dsp:nvSpPr>
      <dsp:spPr>
        <a:xfrm>
          <a:off x="1887260" y="2949"/>
          <a:ext cx="1300017" cy="65000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E" sz="2000" kern="1200"/>
            <a:t>Login</a:t>
          </a:r>
        </a:p>
      </dsp:txBody>
      <dsp:txXfrm>
        <a:off x="1906298" y="21987"/>
        <a:ext cx="1261941" cy="611932"/>
      </dsp:txXfrm>
    </dsp:sp>
    <dsp:sp modelId="{576D10B2-001F-41E7-9209-B7BAB24A17AE}">
      <dsp:nvSpPr>
        <dsp:cNvPr id="0" name=""/>
        <dsp:cNvSpPr/>
      </dsp:nvSpPr>
      <dsp:spPr>
        <a:xfrm rot="17692822">
          <a:off x="1009268" y="1622780"/>
          <a:ext cx="1235978" cy="26630"/>
        </a:xfrm>
        <a:custGeom>
          <a:avLst/>
          <a:gdLst/>
          <a:ahLst/>
          <a:cxnLst/>
          <a:rect l="0" t="0" r="0" b="0"/>
          <a:pathLst>
            <a:path>
              <a:moveTo>
                <a:pt x="0" y="13315"/>
              </a:moveTo>
              <a:lnTo>
                <a:pt x="1235978" y="1331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E" sz="500" kern="1200"/>
        </a:p>
      </dsp:txBody>
      <dsp:txXfrm>
        <a:off x="1596358" y="1605196"/>
        <a:ext cx="61798" cy="61798"/>
      </dsp:txXfrm>
    </dsp:sp>
    <dsp:sp modelId="{A01F4AAD-9CD6-46EF-B42B-6A54CF3756E2}">
      <dsp:nvSpPr>
        <dsp:cNvPr id="0" name=""/>
        <dsp:cNvSpPr/>
      </dsp:nvSpPr>
      <dsp:spPr>
        <a:xfrm>
          <a:off x="1887260" y="750459"/>
          <a:ext cx="1300017" cy="65000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E" sz="2000" kern="1200"/>
            <a:t>News</a:t>
          </a:r>
        </a:p>
      </dsp:txBody>
      <dsp:txXfrm>
        <a:off x="1906298" y="769497"/>
        <a:ext cx="1261941" cy="611932"/>
      </dsp:txXfrm>
    </dsp:sp>
    <dsp:sp modelId="{56585902-392D-4EBD-AC43-A5382F52DECC}">
      <dsp:nvSpPr>
        <dsp:cNvPr id="0" name=""/>
        <dsp:cNvSpPr/>
      </dsp:nvSpPr>
      <dsp:spPr>
        <a:xfrm rot="19457599">
          <a:off x="3127086" y="875270"/>
          <a:ext cx="640390" cy="26630"/>
        </a:xfrm>
        <a:custGeom>
          <a:avLst/>
          <a:gdLst/>
          <a:ahLst/>
          <a:cxnLst/>
          <a:rect l="0" t="0" r="0" b="0"/>
          <a:pathLst>
            <a:path>
              <a:moveTo>
                <a:pt x="0" y="13315"/>
              </a:moveTo>
              <a:lnTo>
                <a:pt x="640390" y="1331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E" sz="500" kern="1200"/>
        </a:p>
      </dsp:txBody>
      <dsp:txXfrm>
        <a:off x="3431271" y="872576"/>
        <a:ext cx="32019" cy="32019"/>
      </dsp:txXfrm>
    </dsp:sp>
    <dsp:sp modelId="{431C41E2-B68F-41B7-A147-AA97FADCD617}">
      <dsp:nvSpPr>
        <dsp:cNvPr id="0" name=""/>
        <dsp:cNvSpPr/>
      </dsp:nvSpPr>
      <dsp:spPr>
        <a:xfrm>
          <a:off x="3707284" y="376704"/>
          <a:ext cx="1300017" cy="65000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E" sz="2000" kern="1200"/>
            <a:t>Recent</a:t>
          </a:r>
        </a:p>
      </dsp:txBody>
      <dsp:txXfrm>
        <a:off x="3726322" y="395742"/>
        <a:ext cx="1261941" cy="611932"/>
      </dsp:txXfrm>
    </dsp:sp>
    <dsp:sp modelId="{D5C36558-E206-46E0-A6FE-C09E43CD2C70}">
      <dsp:nvSpPr>
        <dsp:cNvPr id="0" name=""/>
        <dsp:cNvSpPr/>
      </dsp:nvSpPr>
      <dsp:spPr>
        <a:xfrm rot="2142401">
          <a:off x="3127086" y="1249025"/>
          <a:ext cx="640390" cy="26630"/>
        </a:xfrm>
        <a:custGeom>
          <a:avLst/>
          <a:gdLst/>
          <a:ahLst/>
          <a:cxnLst/>
          <a:rect l="0" t="0" r="0" b="0"/>
          <a:pathLst>
            <a:path>
              <a:moveTo>
                <a:pt x="0" y="13315"/>
              </a:moveTo>
              <a:lnTo>
                <a:pt x="640390" y="1331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E" sz="500" kern="1200"/>
        </a:p>
      </dsp:txBody>
      <dsp:txXfrm>
        <a:off x="3431271" y="1246331"/>
        <a:ext cx="32019" cy="32019"/>
      </dsp:txXfrm>
    </dsp:sp>
    <dsp:sp modelId="{363C952E-9D2C-4AAD-8A83-70B1192F306A}">
      <dsp:nvSpPr>
        <dsp:cNvPr id="0" name=""/>
        <dsp:cNvSpPr/>
      </dsp:nvSpPr>
      <dsp:spPr>
        <a:xfrm>
          <a:off x="3707284" y="1124214"/>
          <a:ext cx="1300017" cy="65000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E" sz="2000" kern="1200"/>
            <a:t>All news</a:t>
          </a:r>
        </a:p>
      </dsp:txBody>
      <dsp:txXfrm>
        <a:off x="3726322" y="1143252"/>
        <a:ext cx="1261941" cy="611932"/>
      </dsp:txXfrm>
    </dsp:sp>
    <dsp:sp modelId="{89ACAA6D-7CA8-495C-B9ED-F07DB94C5C18}">
      <dsp:nvSpPr>
        <dsp:cNvPr id="0" name=""/>
        <dsp:cNvSpPr/>
      </dsp:nvSpPr>
      <dsp:spPr>
        <a:xfrm rot="2142401">
          <a:off x="1307062" y="2370290"/>
          <a:ext cx="640390" cy="26630"/>
        </a:xfrm>
        <a:custGeom>
          <a:avLst/>
          <a:gdLst/>
          <a:ahLst/>
          <a:cxnLst/>
          <a:rect l="0" t="0" r="0" b="0"/>
          <a:pathLst>
            <a:path>
              <a:moveTo>
                <a:pt x="0" y="13315"/>
              </a:moveTo>
              <a:lnTo>
                <a:pt x="640390" y="1331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E" sz="500" kern="1200"/>
        </a:p>
      </dsp:txBody>
      <dsp:txXfrm>
        <a:off x="1611247" y="2367596"/>
        <a:ext cx="32019" cy="32019"/>
      </dsp:txXfrm>
    </dsp:sp>
    <dsp:sp modelId="{26CF8D46-092F-48F5-98CD-E4DBC41FAC87}">
      <dsp:nvSpPr>
        <dsp:cNvPr id="0" name=""/>
        <dsp:cNvSpPr/>
      </dsp:nvSpPr>
      <dsp:spPr>
        <a:xfrm>
          <a:off x="1887260" y="2245479"/>
          <a:ext cx="1300017" cy="65000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E" sz="2000" kern="1200"/>
            <a:t>Natural Health</a:t>
          </a:r>
        </a:p>
      </dsp:txBody>
      <dsp:txXfrm>
        <a:off x="1906298" y="2264517"/>
        <a:ext cx="1261941" cy="611932"/>
      </dsp:txXfrm>
    </dsp:sp>
    <dsp:sp modelId="{51D37EF7-9BFD-4F92-9D66-B644F755812E}">
      <dsp:nvSpPr>
        <dsp:cNvPr id="0" name=""/>
        <dsp:cNvSpPr/>
      </dsp:nvSpPr>
      <dsp:spPr>
        <a:xfrm rot="19457599">
          <a:off x="3127086" y="2370290"/>
          <a:ext cx="640390" cy="26630"/>
        </a:xfrm>
        <a:custGeom>
          <a:avLst/>
          <a:gdLst/>
          <a:ahLst/>
          <a:cxnLst/>
          <a:rect l="0" t="0" r="0" b="0"/>
          <a:pathLst>
            <a:path>
              <a:moveTo>
                <a:pt x="0" y="13315"/>
              </a:moveTo>
              <a:lnTo>
                <a:pt x="640390" y="1331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E" sz="500" kern="1200"/>
        </a:p>
      </dsp:txBody>
      <dsp:txXfrm>
        <a:off x="3431271" y="2367596"/>
        <a:ext cx="32019" cy="32019"/>
      </dsp:txXfrm>
    </dsp:sp>
    <dsp:sp modelId="{A4C3E06A-D85E-4110-8EF6-999A409FAD20}">
      <dsp:nvSpPr>
        <dsp:cNvPr id="0" name=""/>
        <dsp:cNvSpPr/>
      </dsp:nvSpPr>
      <dsp:spPr>
        <a:xfrm>
          <a:off x="3707284" y="1871724"/>
          <a:ext cx="1300017" cy="65000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E" sz="2000" kern="1200"/>
            <a:t>Articles</a:t>
          </a:r>
        </a:p>
      </dsp:txBody>
      <dsp:txXfrm>
        <a:off x="3726322" y="1890762"/>
        <a:ext cx="1261941" cy="611932"/>
      </dsp:txXfrm>
    </dsp:sp>
    <dsp:sp modelId="{AB6DEF33-51D0-4A02-9461-A8BBCE71DA48}">
      <dsp:nvSpPr>
        <dsp:cNvPr id="0" name=""/>
        <dsp:cNvSpPr/>
      </dsp:nvSpPr>
      <dsp:spPr>
        <a:xfrm rot="2142401">
          <a:off x="3127086" y="2744045"/>
          <a:ext cx="640390" cy="26630"/>
        </a:xfrm>
        <a:custGeom>
          <a:avLst/>
          <a:gdLst/>
          <a:ahLst/>
          <a:cxnLst/>
          <a:rect l="0" t="0" r="0" b="0"/>
          <a:pathLst>
            <a:path>
              <a:moveTo>
                <a:pt x="0" y="13315"/>
              </a:moveTo>
              <a:lnTo>
                <a:pt x="640390" y="1331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E" sz="500" kern="1200"/>
        </a:p>
      </dsp:txBody>
      <dsp:txXfrm>
        <a:off x="3431271" y="2741351"/>
        <a:ext cx="32019" cy="32019"/>
      </dsp:txXfrm>
    </dsp:sp>
    <dsp:sp modelId="{FEF1DF10-4E06-4C93-B375-ECB1A1571AD4}">
      <dsp:nvSpPr>
        <dsp:cNvPr id="0" name=""/>
        <dsp:cNvSpPr/>
      </dsp:nvSpPr>
      <dsp:spPr>
        <a:xfrm>
          <a:off x="3707284" y="2619234"/>
          <a:ext cx="1300017" cy="65000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E" sz="2000" kern="1200"/>
            <a:t>Nutrition</a:t>
          </a:r>
        </a:p>
      </dsp:txBody>
      <dsp:txXfrm>
        <a:off x="3726322" y="2638272"/>
        <a:ext cx="1261941" cy="611932"/>
      </dsp:txXfrm>
    </dsp:sp>
    <dsp:sp modelId="{A68C84FE-674C-41A2-95F5-92E2AAEF1B77}">
      <dsp:nvSpPr>
        <dsp:cNvPr id="0" name=""/>
        <dsp:cNvSpPr/>
      </dsp:nvSpPr>
      <dsp:spPr>
        <a:xfrm rot="3907178">
          <a:off x="1009268" y="2744045"/>
          <a:ext cx="1235978" cy="26630"/>
        </a:xfrm>
        <a:custGeom>
          <a:avLst/>
          <a:gdLst/>
          <a:ahLst/>
          <a:cxnLst/>
          <a:rect l="0" t="0" r="0" b="0"/>
          <a:pathLst>
            <a:path>
              <a:moveTo>
                <a:pt x="0" y="13315"/>
              </a:moveTo>
              <a:lnTo>
                <a:pt x="1235978" y="1331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E" sz="500" kern="1200"/>
        </a:p>
      </dsp:txBody>
      <dsp:txXfrm>
        <a:off x="1596358" y="2726461"/>
        <a:ext cx="61798" cy="61798"/>
      </dsp:txXfrm>
    </dsp:sp>
    <dsp:sp modelId="{5B35299B-71FA-412D-8D27-D10BF14EFED6}">
      <dsp:nvSpPr>
        <dsp:cNvPr id="0" name=""/>
        <dsp:cNvSpPr/>
      </dsp:nvSpPr>
      <dsp:spPr>
        <a:xfrm>
          <a:off x="1887260" y="2992988"/>
          <a:ext cx="1300017" cy="65000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E" sz="2000" kern="1200"/>
            <a:t>Search</a:t>
          </a:r>
        </a:p>
      </dsp:txBody>
      <dsp:txXfrm>
        <a:off x="1906298" y="3012026"/>
        <a:ext cx="1261941" cy="611932"/>
      </dsp:txXfrm>
    </dsp:sp>
    <dsp:sp modelId="{810CD681-F768-4327-9892-C8DDC9E9C6C5}">
      <dsp:nvSpPr>
        <dsp:cNvPr id="0" name=""/>
        <dsp:cNvSpPr/>
      </dsp:nvSpPr>
      <dsp:spPr>
        <a:xfrm rot="4467012">
          <a:off x="657370" y="3117800"/>
          <a:ext cx="1939774" cy="26630"/>
        </a:xfrm>
        <a:custGeom>
          <a:avLst/>
          <a:gdLst/>
          <a:ahLst/>
          <a:cxnLst/>
          <a:rect l="0" t="0" r="0" b="0"/>
          <a:pathLst>
            <a:path>
              <a:moveTo>
                <a:pt x="0" y="13315"/>
              </a:moveTo>
              <a:lnTo>
                <a:pt x="1939774" y="1331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E" sz="600" kern="1200"/>
        </a:p>
      </dsp:txBody>
      <dsp:txXfrm>
        <a:off x="1578763" y="3082621"/>
        <a:ext cx="96988" cy="96988"/>
      </dsp:txXfrm>
    </dsp:sp>
    <dsp:sp modelId="{3BD18FD2-9653-4B1B-99C7-5ABF46CF8B0E}">
      <dsp:nvSpPr>
        <dsp:cNvPr id="0" name=""/>
        <dsp:cNvSpPr/>
      </dsp:nvSpPr>
      <dsp:spPr>
        <a:xfrm>
          <a:off x="1887260" y="3740498"/>
          <a:ext cx="1300017" cy="65000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E" sz="2000" kern="1200"/>
            <a:t>Links</a:t>
          </a:r>
        </a:p>
      </dsp:txBody>
      <dsp:txXfrm>
        <a:off x="1906298" y="3759536"/>
        <a:ext cx="1261941" cy="61193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35E85E-2136-42D2-9AB4-567E651846BF}" type="datetimeFigureOut">
              <a:rPr lang="en-IE" smtClean="0"/>
              <a:pPr/>
              <a:t>09/02/2017</a:t>
            </a:fld>
            <a:endParaRPr lang="en-I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4D56F8-C8D9-4BE7-A3B0-CBF594766212}" type="slidenum">
              <a:rPr lang="en-IE" smtClean="0"/>
              <a:pPr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8683298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2255E5-943A-4025-AB22-10D4AFD72D35}" type="slidenum">
              <a:rPr lang="en-GB" smtClean="0"/>
              <a:pPr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71615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6" indent="0" algn="ctr">
              <a:buNone/>
              <a:defRPr sz="2000"/>
            </a:lvl2pPr>
            <a:lvl3pPr marL="914411" indent="0" algn="ctr">
              <a:buNone/>
              <a:defRPr sz="1801"/>
            </a:lvl3pPr>
            <a:lvl4pPr marL="1371617" indent="0" algn="ctr">
              <a:buNone/>
              <a:defRPr sz="1600"/>
            </a:lvl4pPr>
            <a:lvl5pPr marL="1828823" indent="0" algn="ctr">
              <a:buNone/>
              <a:defRPr sz="1600"/>
            </a:lvl5pPr>
            <a:lvl6pPr marL="2286029" indent="0" algn="ctr">
              <a:buNone/>
              <a:defRPr sz="1600"/>
            </a:lvl6pPr>
            <a:lvl7pPr marL="2743234" indent="0" algn="ctr">
              <a:buNone/>
              <a:defRPr sz="1600"/>
            </a:lvl7pPr>
            <a:lvl8pPr marL="3200440" indent="0" algn="ctr">
              <a:buNone/>
              <a:defRPr sz="1600"/>
            </a:lvl8pPr>
            <a:lvl9pPr marL="3657646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39BD4-2676-4E4E-B67B-3777CBF13C63}" type="datetimeFigureOut">
              <a:rPr lang="en-US" smtClean="0"/>
              <a:pPr/>
              <a:t>2/9/2017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1ADFB-181F-C04E-AD99-CB1EF679562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5715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39BD4-2676-4E4E-B67B-3777CBF13C63}" type="datetimeFigureOut">
              <a:rPr lang="en-US" smtClean="0"/>
              <a:pPr/>
              <a:t>2/9/2017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1ADFB-181F-C04E-AD99-CB1EF679562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2644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899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39BD4-2676-4E4E-B67B-3777CBF13C63}" type="datetimeFigureOut">
              <a:rPr lang="en-US" smtClean="0"/>
              <a:pPr/>
              <a:t>2/9/2017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1ADFB-181F-C04E-AD99-CB1EF679562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993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39BD4-2676-4E4E-B67B-3777CBF13C63}" type="datetimeFigureOut">
              <a:rPr lang="en-US" smtClean="0"/>
              <a:pPr/>
              <a:t>2/9/2017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1ADFB-181F-C04E-AD99-CB1EF679562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392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2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2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6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11" indent="0">
              <a:buNone/>
              <a:defRPr sz="1801">
                <a:solidFill>
                  <a:schemeClr val="tx1">
                    <a:tint val="75000"/>
                  </a:schemeClr>
                </a:solidFill>
              </a:defRPr>
            </a:lvl3pPr>
            <a:lvl4pPr marL="137161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2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2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3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4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39BD4-2676-4E4E-B67B-3777CBF13C63}" type="datetimeFigureOut">
              <a:rPr lang="en-US" smtClean="0"/>
              <a:pPr/>
              <a:t>2/9/2017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1ADFB-181F-C04E-AD99-CB1EF679562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425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1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1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39BD4-2676-4E4E-B67B-3777CBF13C63}" type="datetimeFigureOut">
              <a:rPr lang="en-US" smtClean="0"/>
              <a:pPr/>
              <a:t>2/9/2017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1ADFB-181F-C04E-AD99-CB1EF679562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638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9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6" indent="0">
              <a:buNone/>
              <a:defRPr sz="2000" b="1"/>
            </a:lvl2pPr>
            <a:lvl3pPr marL="914411" indent="0">
              <a:buNone/>
              <a:defRPr sz="1801" b="1"/>
            </a:lvl3pPr>
            <a:lvl4pPr marL="1371617" indent="0">
              <a:buNone/>
              <a:defRPr sz="1600" b="1"/>
            </a:lvl4pPr>
            <a:lvl5pPr marL="1828823" indent="0">
              <a:buNone/>
              <a:defRPr sz="1600" b="1"/>
            </a:lvl5pPr>
            <a:lvl6pPr marL="2286029" indent="0">
              <a:buNone/>
              <a:defRPr sz="1600" b="1"/>
            </a:lvl6pPr>
            <a:lvl7pPr marL="2743234" indent="0">
              <a:buNone/>
              <a:defRPr sz="1600" b="1"/>
            </a:lvl7pPr>
            <a:lvl8pPr marL="3200440" indent="0">
              <a:buNone/>
              <a:defRPr sz="1600" b="1"/>
            </a:lvl8pPr>
            <a:lvl9pPr marL="3657646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6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6" indent="0">
              <a:buNone/>
              <a:defRPr sz="2000" b="1"/>
            </a:lvl2pPr>
            <a:lvl3pPr marL="914411" indent="0">
              <a:buNone/>
              <a:defRPr sz="1801" b="1"/>
            </a:lvl3pPr>
            <a:lvl4pPr marL="1371617" indent="0">
              <a:buNone/>
              <a:defRPr sz="1600" b="1"/>
            </a:lvl4pPr>
            <a:lvl5pPr marL="1828823" indent="0">
              <a:buNone/>
              <a:defRPr sz="1600" b="1"/>
            </a:lvl5pPr>
            <a:lvl6pPr marL="2286029" indent="0">
              <a:buNone/>
              <a:defRPr sz="1600" b="1"/>
            </a:lvl6pPr>
            <a:lvl7pPr marL="2743234" indent="0">
              <a:buNone/>
              <a:defRPr sz="1600" b="1"/>
            </a:lvl7pPr>
            <a:lvl8pPr marL="3200440" indent="0">
              <a:buNone/>
              <a:defRPr sz="1600" b="1"/>
            </a:lvl8pPr>
            <a:lvl9pPr marL="3657646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2" y="2505076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39BD4-2676-4E4E-B67B-3777CBF13C63}" type="datetimeFigureOut">
              <a:rPr lang="en-US" smtClean="0"/>
              <a:pPr/>
              <a:t>2/9/2017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1ADFB-181F-C04E-AD99-CB1EF679562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1333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39BD4-2676-4E4E-B67B-3777CBF13C63}" type="datetimeFigureOut">
              <a:rPr lang="en-US" smtClean="0"/>
              <a:pPr/>
              <a:t>2/9/2017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1ADFB-181F-C04E-AD99-CB1EF679562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0369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39BD4-2676-4E4E-B67B-3777CBF13C63}" type="datetimeFigureOut">
              <a:rPr lang="en-US" smtClean="0"/>
              <a:pPr/>
              <a:t>2/9/2017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1ADFB-181F-C04E-AD99-CB1EF679562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2375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90" y="457200"/>
            <a:ext cx="3932236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1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90" y="2057400"/>
            <a:ext cx="3932236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6" indent="0">
              <a:buNone/>
              <a:defRPr sz="1401"/>
            </a:lvl2pPr>
            <a:lvl3pPr marL="914411" indent="0">
              <a:buNone/>
              <a:defRPr sz="1200"/>
            </a:lvl3pPr>
            <a:lvl4pPr marL="1371617" indent="0">
              <a:buNone/>
              <a:defRPr sz="1001"/>
            </a:lvl4pPr>
            <a:lvl5pPr marL="1828823" indent="0">
              <a:buNone/>
              <a:defRPr sz="1001"/>
            </a:lvl5pPr>
            <a:lvl6pPr marL="2286029" indent="0">
              <a:buNone/>
              <a:defRPr sz="1001"/>
            </a:lvl6pPr>
            <a:lvl7pPr marL="2743234" indent="0">
              <a:buNone/>
              <a:defRPr sz="1001"/>
            </a:lvl7pPr>
            <a:lvl8pPr marL="3200440" indent="0">
              <a:buNone/>
              <a:defRPr sz="1001"/>
            </a:lvl8pPr>
            <a:lvl9pPr marL="3657646" indent="0">
              <a:buNone/>
              <a:defRPr sz="100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39BD4-2676-4E4E-B67B-3777CBF13C63}" type="datetimeFigureOut">
              <a:rPr lang="en-US" smtClean="0"/>
              <a:pPr/>
              <a:t>2/9/2017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1ADFB-181F-C04E-AD99-CB1EF679562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2382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90" y="457200"/>
            <a:ext cx="3932236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1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6" indent="0">
              <a:buNone/>
              <a:defRPr sz="2800"/>
            </a:lvl2pPr>
            <a:lvl3pPr marL="914411" indent="0">
              <a:buNone/>
              <a:defRPr sz="2400"/>
            </a:lvl3pPr>
            <a:lvl4pPr marL="1371617" indent="0">
              <a:buNone/>
              <a:defRPr sz="2000"/>
            </a:lvl4pPr>
            <a:lvl5pPr marL="1828823" indent="0">
              <a:buNone/>
              <a:defRPr sz="2000"/>
            </a:lvl5pPr>
            <a:lvl6pPr marL="2286029" indent="0">
              <a:buNone/>
              <a:defRPr sz="2000"/>
            </a:lvl6pPr>
            <a:lvl7pPr marL="2743234" indent="0">
              <a:buNone/>
              <a:defRPr sz="2000"/>
            </a:lvl7pPr>
            <a:lvl8pPr marL="3200440" indent="0">
              <a:buNone/>
              <a:defRPr sz="2000"/>
            </a:lvl8pPr>
            <a:lvl9pPr marL="3657646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90" y="2057400"/>
            <a:ext cx="3932236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6" indent="0">
              <a:buNone/>
              <a:defRPr sz="1401"/>
            </a:lvl2pPr>
            <a:lvl3pPr marL="914411" indent="0">
              <a:buNone/>
              <a:defRPr sz="1200"/>
            </a:lvl3pPr>
            <a:lvl4pPr marL="1371617" indent="0">
              <a:buNone/>
              <a:defRPr sz="1001"/>
            </a:lvl4pPr>
            <a:lvl5pPr marL="1828823" indent="0">
              <a:buNone/>
              <a:defRPr sz="1001"/>
            </a:lvl5pPr>
            <a:lvl6pPr marL="2286029" indent="0">
              <a:buNone/>
              <a:defRPr sz="1001"/>
            </a:lvl6pPr>
            <a:lvl7pPr marL="2743234" indent="0">
              <a:buNone/>
              <a:defRPr sz="1001"/>
            </a:lvl7pPr>
            <a:lvl8pPr marL="3200440" indent="0">
              <a:buNone/>
              <a:defRPr sz="1001"/>
            </a:lvl8pPr>
            <a:lvl9pPr marL="3657646" indent="0">
              <a:buNone/>
              <a:defRPr sz="100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39BD4-2676-4E4E-B67B-3777CBF13C63}" type="datetimeFigureOut">
              <a:rPr lang="en-US" smtClean="0"/>
              <a:pPr/>
              <a:t>2/9/2017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1ADFB-181F-C04E-AD99-CB1EF679562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746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2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2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1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C39BD4-2676-4E4E-B67B-3777CBF13C63}" type="datetimeFigureOut">
              <a:rPr lang="en-US" smtClean="0"/>
              <a:pPr/>
              <a:t>2/9/2017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2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41ADFB-181F-C04E-AD99-CB1EF679562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568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11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4" indent="-228604" algn="l" defTabSz="914411" rtl="0" eaLnBrk="1" latinLnBrk="0" hangingPunct="1">
        <a:lnSpc>
          <a:spcPct val="90000"/>
        </a:lnSpc>
        <a:spcBef>
          <a:spcPts val="1001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9" indent="-228604" algn="l" defTabSz="914411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15" indent="-228604" algn="l" defTabSz="914411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21" indent="-228604" algn="l" defTabSz="914411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2057427" indent="-228604" algn="l" defTabSz="914411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514632" indent="-228604" algn="l" defTabSz="914411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971838" indent="-228604" algn="l" defTabSz="914411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429044" indent="-228604" algn="l" defTabSz="914411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886249" indent="-228604" algn="l" defTabSz="914411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11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6" algn="l" defTabSz="914411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2pPr>
      <a:lvl3pPr marL="914411" algn="l" defTabSz="914411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3pPr>
      <a:lvl4pPr marL="1371617" algn="l" defTabSz="914411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1828823" algn="l" defTabSz="914411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286029" algn="l" defTabSz="914411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743234" algn="l" defTabSz="914411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200440" algn="l" defTabSz="914411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657646" algn="l" defTabSz="914411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tiff"/><Relationship Id="rId13" Type="http://schemas.openxmlformats.org/officeDocument/2006/relationships/image" Target="../media/image28.png"/><Relationship Id="rId3" Type="http://schemas.openxmlformats.org/officeDocument/2006/relationships/image" Target="../media/image20.tiff"/><Relationship Id="rId7" Type="http://schemas.openxmlformats.org/officeDocument/2006/relationships/image" Target="../media/image22.jpeg"/><Relationship Id="rId12" Type="http://schemas.openxmlformats.org/officeDocument/2006/relationships/image" Target="../media/image27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www.healthnews.ie/cardiology/matters-of-the-heart" TargetMode="External"/><Relationship Id="rId11" Type="http://schemas.openxmlformats.org/officeDocument/2006/relationships/image" Target="../media/image26.tiff"/><Relationship Id="rId5" Type="http://schemas.openxmlformats.org/officeDocument/2006/relationships/image" Target="../media/image5.tiff"/><Relationship Id="rId10" Type="http://schemas.openxmlformats.org/officeDocument/2006/relationships/image" Target="../media/image25.tiff"/><Relationship Id="rId4" Type="http://schemas.openxmlformats.org/officeDocument/2006/relationships/image" Target="../media/image21.tiff"/><Relationship Id="rId9" Type="http://schemas.openxmlformats.org/officeDocument/2006/relationships/image" Target="../media/image24.tiff"/><Relationship Id="rId1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6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0428" y="1172523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>
                <a:latin typeface="Century Gothic" charset="0"/>
                <a:ea typeface="Century Gothic" charset="0"/>
                <a:cs typeface="Century Gothic" charset="0"/>
              </a:rPr>
              <a:t/>
            </a:r>
            <a:br>
              <a:rPr lang="en-US" sz="2800">
                <a:latin typeface="Century Gothic" charset="0"/>
                <a:ea typeface="Century Gothic" charset="0"/>
                <a:cs typeface="Century Gothic" charset="0"/>
              </a:rPr>
            </a:br>
            <a:r>
              <a:rPr lang="en-US" sz="2800">
                <a:latin typeface="Century Gothic" charset="0"/>
                <a:ea typeface="Century Gothic" charset="0"/>
                <a:cs typeface="Century Gothic" charset="0"/>
              </a:rPr>
              <a:t/>
            </a:r>
            <a:br>
              <a:rPr lang="en-US" sz="2800">
                <a:latin typeface="Century Gothic" charset="0"/>
                <a:ea typeface="Century Gothic" charset="0"/>
                <a:cs typeface="Century Gothic" charset="0"/>
              </a:rPr>
            </a:br>
            <a:endParaRPr lang="en-US" sz="3200" dirty="0"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18305" y="249193"/>
            <a:ext cx="11755394" cy="16010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1" dirty="0">
                <a:latin typeface="Century Gothic" charset="0"/>
                <a:ea typeface="Century Gothic" charset="0"/>
                <a:cs typeface="Century Gothic" charset="0"/>
              </a:rPr>
              <a:t>Evolving Web Technologies </a:t>
            </a:r>
            <a:br>
              <a:rPr lang="en-US" sz="1401" dirty="0">
                <a:latin typeface="Century Gothic" charset="0"/>
                <a:ea typeface="Century Gothic" charset="0"/>
                <a:cs typeface="Century Gothic" charset="0"/>
              </a:rPr>
            </a:br>
            <a:r>
              <a:rPr lang="en-US" sz="1401" dirty="0">
                <a:latin typeface="Century Gothic" charset="0"/>
                <a:ea typeface="Century Gothic" charset="0"/>
                <a:cs typeface="Century Gothic" charset="0"/>
              </a:rPr>
              <a:t>Ass 1: Responsive Design</a:t>
            </a:r>
          </a:p>
          <a:p>
            <a:pPr algn="r"/>
            <a:r>
              <a:rPr lang="en-US" sz="1401" dirty="0">
                <a:latin typeface="Century Gothic" charset="0"/>
                <a:ea typeface="Century Gothic" charset="0"/>
                <a:cs typeface="Century Gothic" charset="0"/>
              </a:rPr>
              <a:t>Joana Roche – K00223364</a:t>
            </a:r>
          </a:p>
          <a:p>
            <a:pPr algn="r"/>
            <a:r>
              <a:rPr lang="en-US" sz="1401" dirty="0">
                <a:solidFill>
                  <a:schemeClr val="accent6">
                    <a:lumMod val="75000"/>
                  </a:schemeClr>
                </a:solidFill>
                <a:latin typeface="Century Gothic" charset="0"/>
                <a:ea typeface="Century Gothic" charset="0"/>
                <a:cs typeface="Century Gothic" charset="0"/>
              </a:rPr>
              <a:t>__________________________________________________________________________________________________________________________________</a:t>
            </a:r>
          </a:p>
          <a:p>
            <a:r>
              <a:rPr lang="en-US" sz="1401" dirty="0">
                <a:latin typeface="Century Gothic" charset="0"/>
                <a:ea typeface="Century Gothic" charset="0"/>
                <a:cs typeface="Century Gothic" charset="0"/>
              </a:rPr>
              <a:t/>
            </a:r>
            <a:br>
              <a:rPr lang="en-US" sz="1401" dirty="0">
                <a:latin typeface="Century Gothic" charset="0"/>
                <a:ea typeface="Century Gothic" charset="0"/>
                <a:cs typeface="Century Gothic" charset="0"/>
              </a:rPr>
            </a:br>
            <a:r>
              <a:rPr lang="en-US" sz="2800" dirty="0">
                <a:latin typeface="Century Gothic" charset="0"/>
                <a:ea typeface="Century Gothic" charset="0"/>
                <a:cs typeface="Century Gothic" charset="0"/>
              </a:rPr>
              <a:t> The Healthy Circle website</a:t>
            </a:r>
            <a:endParaRPr lang="en-US" sz="280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95151" y="2208501"/>
            <a:ext cx="10515600" cy="1325563"/>
          </a:xfrm>
          <a:prstGeom prst="rect">
            <a:avLst/>
          </a:prstGeom>
        </p:spPr>
        <p:txBody>
          <a:bodyPr vert="horz" lIns="91440" tIns="45721" rIns="91440" bIns="45721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>
                <a:latin typeface="Century Gothic" charset="0"/>
                <a:ea typeface="Century Gothic" charset="0"/>
                <a:cs typeface="Century Gothic" charset="0"/>
              </a:rPr>
              <a:t/>
            </a:r>
            <a:br>
              <a:rPr lang="en-US" sz="2800">
                <a:latin typeface="Century Gothic" charset="0"/>
                <a:ea typeface="Century Gothic" charset="0"/>
                <a:cs typeface="Century Gothic" charset="0"/>
              </a:rPr>
            </a:br>
            <a:r>
              <a:rPr lang="en-US" sz="2800">
                <a:latin typeface="Century Gothic" charset="0"/>
                <a:ea typeface="Century Gothic" charset="0"/>
                <a:cs typeface="Century Gothic" charset="0"/>
              </a:rPr>
              <a:t/>
            </a:r>
            <a:br>
              <a:rPr lang="en-US" sz="2800">
                <a:latin typeface="Century Gothic" charset="0"/>
                <a:ea typeface="Century Gothic" charset="0"/>
                <a:cs typeface="Century Gothic" charset="0"/>
              </a:rPr>
            </a:br>
            <a:endParaRPr lang="en-US" sz="3200" dirty="0"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95150" y="1717009"/>
            <a:ext cx="11188638" cy="2324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US" sz="1801" dirty="0">
              <a:latin typeface="Century Gothic" charset="0"/>
              <a:ea typeface="Century Gothic" charset="0"/>
              <a:cs typeface="Century Gothic" charset="0"/>
            </a:endParaRPr>
          </a:p>
          <a:p>
            <a:pPr>
              <a:lnSpc>
                <a:spcPct val="150000"/>
              </a:lnSpc>
            </a:pPr>
            <a:r>
              <a:rPr lang="en-US" sz="1801" dirty="0">
                <a:latin typeface="Century Gothic" charset="0"/>
                <a:ea typeface="Century Gothic" charset="0"/>
                <a:cs typeface="Century Gothic" charset="0"/>
              </a:rPr>
              <a:t>Concept</a:t>
            </a:r>
          </a:p>
          <a:p>
            <a:pPr>
              <a:lnSpc>
                <a:spcPct val="150000"/>
              </a:lnSpc>
            </a:pPr>
            <a:endParaRPr lang="en-US" sz="1401" dirty="0">
              <a:latin typeface="Century Gothic" charset="0"/>
              <a:ea typeface="Century Gothic" charset="0"/>
              <a:cs typeface="Century Gothic" charset="0"/>
            </a:endParaRPr>
          </a:p>
          <a:p>
            <a:pPr>
              <a:lnSpc>
                <a:spcPct val="150000"/>
              </a:lnSpc>
            </a:pPr>
            <a:r>
              <a:rPr lang="en-US" sz="1401" dirty="0">
                <a:latin typeface="Century Gothic" charset="0"/>
                <a:ea typeface="Century Gothic" charset="0"/>
                <a:cs typeface="Century Gothic" charset="0"/>
              </a:rPr>
              <a:t>News about </a:t>
            </a:r>
            <a:r>
              <a:rPr lang="en-US" sz="1401" dirty="0" smtClean="0">
                <a:latin typeface="Century Gothic" charset="0"/>
                <a:ea typeface="Century Gothic" charset="0"/>
                <a:cs typeface="Century Gothic" charset="0"/>
              </a:rPr>
              <a:t>health, aimed to public, healthcare students and professionals. Articles about Natural Health.</a:t>
            </a:r>
          </a:p>
          <a:p>
            <a:pPr>
              <a:lnSpc>
                <a:spcPct val="150000"/>
              </a:lnSpc>
            </a:pPr>
            <a:r>
              <a:rPr lang="en-US" sz="1401" dirty="0" smtClean="0">
                <a:latin typeface="Century Gothic" charset="0"/>
                <a:ea typeface="Century Gothic" charset="0"/>
                <a:cs typeface="Century Gothic" charset="0"/>
              </a:rPr>
              <a:t> </a:t>
            </a:r>
            <a:endParaRPr lang="en-US" sz="1401" dirty="0">
              <a:latin typeface="Century Gothic" charset="0"/>
              <a:ea typeface="Century Gothic" charset="0"/>
              <a:cs typeface="Century Gothic" charset="0"/>
            </a:endParaRPr>
          </a:p>
          <a:p>
            <a:pPr marL="285753" indent="-285753">
              <a:buFont typeface="Arial" charset="0"/>
              <a:buChar char="•"/>
            </a:pPr>
            <a:endParaRPr lang="en-US" sz="1401" dirty="0"/>
          </a:p>
          <a:p>
            <a:endParaRPr lang="en-US" sz="1401" dirty="0"/>
          </a:p>
        </p:txBody>
      </p:sp>
    </p:spTree>
    <p:extLst>
      <p:ext uri="{BB962C8B-B14F-4D97-AF65-F5344CB8AC3E}">
        <p14:creationId xmlns:p14="http://schemas.microsoft.com/office/powerpoint/2010/main" val="1323370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18305" y="249193"/>
            <a:ext cx="11755394" cy="16010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1" dirty="0">
                <a:latin typeface="Century Gothic" charset="0"/>
                <a:ea typeface="Century Gothic" charset="0"/>
                <a:cs typeface="Century Gothic" charset="0"/>
              </a:rPr>
              <a:t>Evolving Web Technologies </a:t>
            </a:r>
            <a:br>
              <a:rPr lang="en-US" sz="1401" dirty="0">
                <a:latin typeface="Century Gothic" charset="0"/>
                <a:ea typeface="Century Gothic" charset="0"/>
                <a:cs typeface="Century Gothic" charset="0"/>
              </a:rPr>
            </a:br>
            <a:r>
              <a:rPr lang="en-US" sz="1401" dirty="0">
                <a:latin typeface="Century Gothic" charset="0"/>
                <a:ea typeface="Century Gothic" charset="0"/>
                <a:cs typeface="Century Gothic" charset="0"/>
              </a:rPr>
              <a:t>Ass 1: Responsive Design</a:t>
            </a:r>
          </a:p>
          <a:p>
            <a:pPr algn="r"/>
            <a:r>
              <a:rPr lang="en-US" sz="1401" dirty="0">
                <a:latin typeface="Century Gothic" charset="0"/>
                <a:ea typeface="Century Gothic" charset="0"/>
                <a:cs typeface="Century Gothic" charset="0"/>
              </a:rPr>
              <a:t>Joana Roche – K00223364</a:t>
            </a:r>
          </a:p>
          <a:p>
            <a:pPr algn="r"/>
            <a:r>
              <a:rPr lang="en-US" sz="1401" dirty="0">
                <a:solidFill>
                  <a:schemeClr val="accent6">
                    <a:lumMod val="75000"/>
                  </a:schemeClr>
                </a:solidFill>
                <a:latin typeface="Century Gothic" charset="0"/>
                <a:ea typeface="Century Gothic" charset="0"/>
                <a:cs typeface="Century Gothic" charset="0"/>
              </a:rPr>
              <a:t>__________________________________________________________________________________________________________________________________</a:t>
            </a:r>
          </a:p>
          <a:p>
            <a:r>
              <a:rPr lang="en-US" sz="1401" dirty="0">
                <a:latin typeface="Century Gothic" charset="0"/>
                <a:ea typeface="Century Gothic" charset="0"/>
                <a:cs typeface="Century Gothic" charset="0"/>
              </a:rPr>
              <a:t/>
            </a:r>
            <a:br>
              <a:rPr lang="en-US" sz="1401" dirty="0">
                <a:latin typeface="Century Gothic" charset="0"/>
                <a:ea typeface="Century Gothic" charset="0"/>
                <a:cs typeface="Century Gothic" charset="0"/>
              </a:rPr>
            </a:br>
            <a:endParaRPr lang="en-US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381116" y="2148840"/>
            <a:ext cx="16058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400" dirty="0" smtClean="0">
                <a:latin typeface="Century Gothic" pitchFamily="34" charset="0"/>
              </a:rPr>
              <a:t>1200px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6950" y="1435682"/>
            <a:ext cx="7422344" cy="5167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030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18305" y="249193"/>
            <a:ext cx="11755394" cy="16010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1" dirty="0">
                <a:latin typeface="Century Gothic" charset="0"/>
                <a:ea typeface="Century Gothic" charset="0"/>
                <a:cs typeface="Century Gothic" charset="0"/>
              </a:rPr>
              <a:t>Evolving Web Technologies </a:t>
            </a:r>
            <a:br>
              <a:rPr lang="en-US" sz="1401" dirty="0">
                <a:latin typeface="Century Gothic" charset="0"/>
                <a:ea typeface="Century Gothic" charset="0"/>
                <a:cs typeface="Century Gothic" charset="0"/>
              </a:rPr>
            </a:br>
            <a:r>
              <a:rPr lang="en-US" sz="1401" dirty="0">
                <a:latin typeface="Century Gothic" charset="0"/>
                <a:ea typeface="Century Gothic" charset="0"/>
                <a:cs typeface="Century Gothic" charset="0"/>
              </a:rPr>
              <a:t>Ass 1: Responsive Design</a:t>
            </a:r>
          </a:p>
          <a:p>
            <a:pPr algn="r"/>
            <a:r>
              <a:rPr lang="en-US" sz="1401" dirty="0">
                <a:latin typeface="Century Gothic" charset="0"/>
                <a:ea typeface="Century Gothic" charset="0"/>
                <a:cs typeface="Century Gothic" charset="0"/>
              </a:rPr>
              <a:t>Joana Roche – K00223364</a:t>
            </a:r>
          </a:p>
          <a:p>
            <a:pPr algn="r"/>
            <a:r>
              <a:rPr lang="en-US" sz="1401" dirty="0">
                <a:solidFill>
                  <a:schemeClr val="accent6">
                    <a:lumMod val="75000"/>
                  </a:schemeClr>
                </a:solidFill>
                <a:latin typeface="Century Gothic" charset="0"/>
                <a:ea typeface="Century Gothic" charset="0"/>
                <a:cs typeface="Century Gothic" charset="0"/>
              </a:rPr>
              <a:t>__________________________________________________________________________________________________________________________________</a:t>
            </a:r>
          </a:p>
          <a:p>
            <a:r>
              <a:rPr lang="en-US" sz="1401" dirty="0">
                <a:latin typeface="Century Gothic" charset="0"/>
                <a:ea typeface="Century Gothic" charset="0"/>
                <a:cs typeface="Century Gothic" charset="0"/>
              </a:rPr>
              <a:t/>
            </a:r>
            <a:br>
              <a:rPr lang="en-US" sz="1401" dirty="0">
                <a:latin typeface="Century Gothic" charset="0"/>
                <a:ea typeface="Century Gothic" charset="0"/>
                <a:cs typeface="Century Gothic" charset="0"/>
              </a:rPr>
            </a:br>
            <a:endParaRPr 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350982" y="2148840"/>
            <a:ext cx="16058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400" dirty="0" smtClean="0">
                <a:latin typeface="Century Gothic" pitchFamily="34" charset="0"/>
              </a:rPr>
              <a:t>1200px</a:t>
            </a:r>
          </a:p>
          <a:p>
            <a:endParaRPr lang="en-IE" sz="1400" dirty="0">
              <a:latin typeface="Century Gothic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3527" y="1339685"/>
            <a:ext cx="8105874" cy="5317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4245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18305" y="249193"/>
            <a:ext cx="11755394" cy="16010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1" dirty="0">
                <a:latin typeface="Century Gothic" charset="0"/>
                <a:ea typeface="Century Gothic" charset="0"/>
                <a:cs typeface="Century Gothic" charset="0"/>
              </a:rPr>
              <a:t>Evolving Web Technologies </a:t>
            </a:r>
            <a:br>
              <a:rPr lang="en-US" sz="1401" dirty="0">
                <a:latin typeface="Century Gothic" charset="0"/>
                <a:ea typeface="Century Gothic" charset="0"/>
                <a:cs typeface="Century Gothic" charset="0"/>
              </a:rPr>
            </a:br>
            <a:r>
              <a:rPr lang="en-US" sz="1401" dirty="0">
                <a:latin typeface="Century Gothic" charset="0"/>
                <a:ea typeface="Century Gothic" charset="0"/>
                <a:cs typeface="Century Gothic" charset="0"/>
              </a:rPr>
              <a:t>Ass 1: Responsive Design</a:t>
            </a:r>
          </a:p>
          <a:p>
            <a:pPr algn="r"/>
            <a:r>
              <a:rPr lang="en-US" sz="1401" dirty="0">
                <a:latin typeface="Century Gothic" charset="0"/>
                <a:ea typeface="Century Gothic" charset="0"/>
                <a:cs typeface="Century Gothic" charset="0"/>
              </a:rPr>
              <a:t>Joana Roche – K00223364</a:t>
            </a:r>
          </a:p>
          <a:p>
            <a:pPr algn="r"/>
            <a:r>
              <a:rPr lang="en-US" sz="1401" dirty="0">
                <a:solidFill>
                  <a:schemeClr val="accent6">
                    <a:lumMod val="75000"/>
                  </a:schemeClr>
                </a:solidFill>
                <a:latin typeface="Century Gothic" charset="0"/>
                <a:ea typeface="Century Gothic" charset="0"/>
                <a:cs typeface="Century Gothic" charset="0"/>
              </a:rPr>
              <a:t>__________________________________________________________________________________________________________________________________</a:t>
            </a:r>
          </a:p>
          <a:p>
            <a:r>
              <a:rPr lang="en-US" sz="1401" dirty="0">
                <a:latin typeface="Century Gothic" charset="0"/>
                <a:ea typeface="Century Gothic" charset="0"/>
                <a:cs typeface="Century Gothic" charset="0"/>
              </a:rPr>
              <a:t/>
            </a:r>
            <a:br>
              <a:rPr lang="en-US" sz="1401" dirty="0">
                <a:latin typeface="Century Gothic" charset="0"/>
                <a:ea typeface="Century Gothic" charset="0"/>
                <a:cs typeface="Century Gothic" charset="0"/>
              </a:rPr>
            </a:br>
            <a:endParaRPr 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350982" y="2148840"/>
            <a:ext cx="16058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400" dirty="0" smtClean="0">
                <a:latin typeface="Century Gothic" pitchFamily="34" charset="0"/>
              </a:rPr>
              <a:t>1200px</a:t>
            </a:r>
            <a:endParaRPr lang="en-IE" sz="1400" dirty="0">
              <a:latin typeface="Century Gothic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6184" y="1359564"/>
            <a:ext cx="7907190" cy="4997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2769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18305" y="249193"/>
            <a:ext cx="11755394" cy="16010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1" dirty="0">
                <a:latin typeface="Century Gothic" charset="0"/>
                <a:ea typeface="Century Gothic" charset="0"/>
                <a:cs typeface="Century Gothic" charset="0"/>
              </a:rPr>
              <a:t>Evolving Web Technologies </a:t>
            </a:r>
            <a:br>
              <a:rPr lang="en-US" sz="1401" dirty="0">
                <a:latin typeface="Century Gothic" charset="0"/>
                <a:ea typeface="Century Gothic" charset="0"/>
                <a:cs typeface="Century Gothic" charset="0"/>
              </a:rPr>
            </a:br>
            <a:r>
              <a:rPr lang="en-US" sz="1401" dirty="0">
                <a:latin typeface="Century Gothic" charset="0"/>
                <a:ea typeface="Century Gothic" charset="0"/>
                <a:cs typeface="Century Gothic" charset="0"/>
              </a:rPr>
              <a:t>Ass 1: Responsive Design</a:t>
            </a:r>
          </a:p>
          <a:p>
            <a:pPr algn="r"/>
            <a:r>
              <a:rPr lang="en-US" sz="1401" dirty="0">
                <a:latin typeface="Century Gothic" charset="0"/>
                <a:ea typeface="Century Gothic" charset="0"/>
                <a:cs typeface="Century Gothic" charset="0"/>
              </a:rPr>
              <a:t>Joana Roche – K00223364</a:t>
            </a:r>
          </a:p>
          <a:p>
            <a:pPr algn="r"/>
            <a:r>
              <a:rPr lang="en-US" sz="1401" dirty="0">
                <a:solidFill>
                  <a:schemeClr val="accent6">
                    <a:lumMod val="75000"/>
                  </a:schemeClr>
                </a:solidFill>
                <a:latin typeface="Century Gothic" charset="0"/>
                <a:ea typeface="Century Gothic" charset="0"/>
                <a:cs typeface="Century Gothic" charset="0"/>
              </a:rPr>
              <a:t>__________________________________________________________________________________________________________________________________</a:t>
            </a:r>
          </a:p>
          <a:p>
            <a:r>
              <a:rPr lang="en-US" sz="1401" dirty="0">
                <a:latin typeface="Century Gothic" charset="0"/>
                <a:ea typeface="Century Gothic" charset="0"/>
                <a:cs typeface="Century Gothic" charset="0"/>
              </a:rPr>
              <a:t/>
            </a:r>
            <a:br>
              <a:rPr lang="en-US" sz="1401" dirty="0">
                <a:latin typeface="Century Gothic" charset="0"/>
                <a:ea typeface="Century Gothic" charset="0"/>
                <a:cs typeface="Century Gothic" charset="0"/>
              </a:rPr>
            </a:br>
            <a:endParaRPr 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350982" y="2148840"/>
            <a:ext cx="16058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400" dirty="0" smtClean="0">
                <a:latin typeface="Century Gothic" pitchFamily="34" charset="0"/>
              </a:rPr>
              <a:t>1200px</a:t>
            </a:r>
            <a:endParaRPr lang="en-IE" sz="1400" dirty="0">
              <a:latin typeface="Century Gothic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4966" y="1244633"/>
            <a:ext cx="8031207" cy="5430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1870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82C10F">
                <a:alpha val="0"/>
                <a:lumMod val="90000"/>
                <a:lumOff val="10000"/>
              </a:srgbClr>
            </a:gs>
            <a:gs pos="0">
              <a:schemeClr val="bg1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Rectangle 1023"/>
          <p:cNvSpPr/>
          <p:nvPr/>
        </p:nvSpPr>
        <p:spPr>
          <a:xfrm>
            <a:off x="144855" y="971425"/>
            <a:ext cx="11977735" cy="362365"/>
          </a:xfrm>
          <a:prstGeom prst="rect">
            <a:avLst/>
          </a:prstGeom>
          <a:solidFill>
            <a:srgbClr val="7CBD9D">
              <a:alpha val="57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26" y="81971"/>
            <a:ext cx="1395774" cy="86305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513246" y="612000"/>
            <a:ext cx="1894972" cy="307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1" dirty="0" smtClean="0">
                <a:solidFill>
                  <a:schemeClr val="accent6">
                    <a:lumMod val="75000"/>
                  </a:schemeClr>
                </a:solidFill>
                <a:latin typeface="Century Gothic" charset="0"/>
                <a:ea typeface="Century Gothic" charset="0"/>
                <a:cs typeface="Century Gothic" charset="0"/>
              </a:rPr>
              <a:t>The Healthy </a:t>
            </a:r>
            <a:r>
              <a:rPr lang="en-US" sz="1401" dirty="0">
                <a:solidFill>
                  <a:schemeClr val="accent6">
                    <a:lumMod val="75000"/>
                  </a:schemeClr>
                </a:solidFill>
                <a:latin typeface="Century Gothic" charset="0"/>
                <a:ea typeface="Century Gothic" charset="0"/>
                <a:cs typeface="Century Gothic" charset="0"/>
              </a:rPr>
              <a:t>Circle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15900" y="6523467"/>
            <a:ext cx="234595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900" dirty="0"/>
              <a:t>©</a:t>
            </a:r>
            <a:r>
              <a:rPr lang="en-US" sz="900" dirty="0" smtClean="0"/>
              <a:t> 2017 The Healthy Circle</a:t>
            </a:r>
            <a:endParaRPr lang="en-US" sz="9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651" y="2259270"/>
            <a:ext cx="808884" cy="67406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651" y="3150662"/>
            <a:ext cx="808884" cy="67406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38651" y="4102468"/>
            <a:ext cx="808884" cy="674069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458716" y="2413421"/>
            <a:ext cx="26196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Latest news</a:t>
            </a:r>
          </a:p>
        </p:txBody>
      </p:sp>
      <p:pic>
        <p:nvPicPr>
          <p:cNvPr id="1034" name="Picture 10" descr="atters of the heart">
            <a:hlinkClick r:id="rId6"/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7523" y="2976111"/>
            <a:ext cx="1482811" cy="904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/>
          <p:cNvSpPr txBox="1"/>
          <p:nvPr/>
        </p:nvSpPr>
        <p:spPr>
          <a:xfrm>
            <a:off x="667263" y="3876111"/>
            <a:ext cx="3102462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Today is World Heart Day – no better time to take stock of where we stand in our approach to cardiovascular disease, both on a national level and as individuals. Neil Johnson of </a:t>
            </a:r>
            <a:r>
              <a:rPr lang="en-US" sz="1050" dirty="0" err="1"/>
              <a:t>Croí</a:t>
            </a:r>
            <a:r>
              <a:rPr lang="en-US" sz="1050" dirty="0"/>
              <a:t> gives his expert opinion.</a:t>
            </a: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05370" y="2975474"/>
            <a:ext cx="1606398" cy="903598"/>
          </a:xfrm>
          <a:prstGeom prst="rect">
            <a:avLst/>
          </a:prstGeom>
        </p:spPr>
      </p:pic>
      <p:sp>
        <p:nvSpPr>
          <p:cNvPr id="28" name="Rectangle 27"/>
          <p:cNvSpPr/>
          <p:nvPr/>
        </p:nvSpPr>
        <p:spPr>
          <a:xfrm>
            <a:off x="4262647" y="3874626"/>
            <a:ext cx="3478005" cy="10849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Dead swan confirmed as fourth case of bird flu outbreak</a:t>
            </a:r>
          </a:p>
          <a:p>
            <a:r>
              <a:rPr lang="en-US" sz="1050" dirty="0"/>
              <a:t>A fourth case of bird flu in Ireland has been confirmed by the Department of Agriculture.</a:t>
            </a:r>
          </a:p>
          <a:p>
            <a:r>
              <a:rPr lang="en-US" sz="1050" dirty="0"/>
              <a:t>It is the second swan that has been found to be infected with the h5n8 flu virus.</a:t>
            </a:r>
          </a:p>
          <a:p>
            <a:endParaRPr lang="en-US" sz="1200" dirty="0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42881" y="2975474"/>
            <a:ext cx="1692244" cy="903598"/>
          </a:xfrm>
          <a:prstGeom prst="rect">
            <a:avLst/>
          </a:prstGeom>
        </p:spPr>
      </p:pic>
      <p:sp>
        <p:nvSpPr>
          <p:cNvPr id="30" name="Rectangle 29"/>
          <p:cNvSpPr/>
          <p:nvPr/>
        </p:nvSpPr>
        <p:spPr>
          <a:xfrm>
            <a:off x="7829377" y="3876111"/>
            <a:ext cx="283789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Depression may increase cancer death risk</a:t>
            </a:r>
          </a:p>
          <a:p>
            <a:r>
              <a:rPr lang="en-US" sz="1050" dirty="0"/>
              <a:t>People who develop cancer may have an increased risk of death if they also suffer with anxiety and depression, a new study has found.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240000" y="1019157"/>
            <a:ext cx="1210962" cy="307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600"/>
            </a:lvl1pPr>
          </a:lstStyle>
          <a:p>
            <a:r>
              <a:rPr lang="en-US" sz="1401" b="1" dirty="0">
                <a:solidFill>
                  <a:srgbClr val="FF0000"/>
                </a:solidFill>
              </a:rPr>
              <a:t>Home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680000" y="992410"/>
            <a:ext cx="1414020" cy="307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1" dirty="0"/>
              <a:t>News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120001" y="992410"/>
            <a:ext cx="1464087" cy="307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1" dirty="0"/>
              <a:t>Natural Health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196450" y="992410"/>
            <a:ext cx="2740185" cy="3079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1" dirty="0"/>
              <a:t>Search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560000" y="992410"/>
            <a:ext cx="1210962" cy="307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600"/>
            </a:lvl1pPr>
          </a:lstStyle>
          <a:p>
            <a:r>
              <a:rPr lang="en-US" sz="1401" dirty="0"/>
              <a:t>Links</a:t>
            </a: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671128" y="1047688"/>
            <a:ext cx="227785" cy="227785"/>
          </a:xfrm>
          <a:prstGeom prst="rect">
            <a:avLst/>
          </a:prstGeom>
        </p:spPr>
      </p:pic>
      <p:grpSp>
        <p:nvGrpSpPr>
          <p:cNvPr id="19" name="Group 18"/>
          <p:cNvGrpSpPr/>
          <p:nvPr/>
        </p:nvGrpSpPr>
        <p:grpSpPr>
          <a:xfrm>
            <a:off x="9973307" y="612000"/>
            <a:ext cx="1210962" cy="261612"/>
            <a:chOff x="10979147" y="957600"/>
            <a:chExt cx="1210962" cy="261612"/>
          </a:xfrm>
        </p:grpSpPr>
        <p:sp>
          <p:nvSpPr>
            <p:cNvPr id="43" name="TextBox 42"/>
            <p:cNvSpPr txBox="1"/>
            <p:nvPr/>
          </p:nvSpPr>
          <p:spPr>
            <a:xfrm>
              <a:off x="10979147" y="957602"/>
              <a:ext cx="121096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600"/>
              </a:lvl1pPr>
            </a:lstStyle>
            <a:p>
              <a:r>
                <a:rPr lang="en-US" sz="1100" dirty="0"/>
                <a:t> Login</a:t>
              </a:r>
            </a:p>
          </p:txBody>
        </p:sp>
        <p:pic>
          <p:nvPicPr>
            <p:cNvPr id="1033" name="Picture 1032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 flipH="1">
              <a:off x="11038652" y="957600"/>
              <a:ext cx="261036" cy="261036"/>
            </a:xfrm>
            <a:prstGeom prst="rect">
              <a:avLst/>
            </a:prstGeom>
            <a:ln>
              <a:solidFill>
                <a:schemeClr val="accent1">
                  <a:shade val="50000"/>
                </a:schemeClr>
              </a:solidFill>
            </a:ln>
          </p:spPr>
        </p:pic>
      </p:grpSp>
      <p:sp>
        <p:nvSpPr>
          <p:cNvPr id="2" name="TextBox 1"/>
          <p:cNvSpPr txBox="1"/>
          <p:nvPr/>
        </p:nvSpPr>
        <p:spPr>
          <a:xfrm>
            <a:off x="144855" y="5465017"/>
            <a:ext cx="11977735" cy="861774"/>
          </a:xfrm>
          <a:prstGeom prst="rect">
            <a:avLst/>
          </a:prstGeom>
          <a:solidFill>
            <a:srgbClr val="7CBD9D"/>
          </a:solidFill>
        </p:spPr>
        <p:txBody>
          <a:bodyPr wrap="square" rtlCol="0">
            <a:spAutoFit/>
          </a:bodyPr>
          <a:lstStyle/>
          <a:p>
            <a:pPr defTabSz="896938">
              <a:tabLst>
                <a:tab pos="1792288" algn="l"/>
                <a:tab pos="3500438" algn="l"/>
              </a:tabLst>
            </a:pPr>
            <a:r>
              <a:rPr lang="en-IE" sz="1000" dirty="0" smtClean="0">
                <a:solidFill>
                  <a:schemeClr val="bg1"/>
                </a:solidFill>
              </a:rPr>
              <a:t>Sitemap	Home		News		Natural Health		Links		</a:t>
            </a:r>
          </a:p>
          <a:p>
            <a:pPr defTabSz="896938">
              <a:tabLst>
                <a:tab pos="1792288" algn="l"/>
                <a:tab pos="3500438" algn="l"/>
              </a:tabLst>
            </a:pPr>
            <a:r>
              <a:rPr lang="en-IE" sz="1000" dirty="0" smtClean="0">
                <a:solidFill>
                  <a:schemeClr val="bg1"/>
                </a:solidFill>
              </a:rPr>
              <a:t>	Latest News		Recent		Articles</a:t>
            </a:r>
          </a:p>
          <a:p>
            <a:pPr defTabSz="896938">
              <a:tabLst>
                <a:tab pos="1792288" algn="l"/>
                <a:tab pos="3500438" algn="l"/>
              </a:tabLst>
            </a:pPr>
            <a:r>
              <a:rPr lang="en-IE" sz="1000" dirty="0">
                <a:solidFill>
                  <a:schemeClr val="bg1"/>
                </a:solidFill>
              </a:rPr>
              <a:t>	</a:t>
            </a:r>
            <a:r>
              <a:rPr lang="en-IE" sz="1000" dirty="0" smtClean="0">
                <a:solidFill>
                  <a:schemeClr val="bg1"/>
                </a:solidFill>
              </a:rPr>
              <a:t>				Nutrition</a:t>
            </a:r>
          </a:p>
          <a:p>
            <a:pPr defTabSz="896938">
              <a:tabLst>
                <a:tab pos="1792288" algn="l"/>
                <a:tab pos="3500438" algn="l"/>
              </a:tabLst>
            </a:pPr>
            <a:r>
              <a:rPr lang="en-IE" sz="1000" dirty="0">
                <a:solidFill>
                  <a:schemeClr val="bg1"/>
                </a:solidFill>
              </a:rPr>
              <a:t>	</a:t>
            </a:r>
            <a:r>
              <a:rPr lang="en-IE" sz="1000" dirty="0" smtClean="0">
                <a:solidFill>
                  <a:schemeClr val="bg1"/>
                </a:solidFill>
              </a:rPr>
              <a:t>		</a:t>
            </a:r>
          </a:p>
          <a:p>
            <a:endParaRPr lang="en-IE" sz="1000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6450" y="5715523"/>
            <a:ext cx="230104" cy="230104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44855" y="1427104"/>
            <a:ext cx="144059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900" dirty="0" smtClean="0"/>
              <a:t>Thursday, 2 February 2017</a:t>
            </a:r>
            <a:endParaRPr lang="en-IE" sz="9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561439" y="5721422"/>
            <a:ext cx="226799" cy="226799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10911628" y="611426"/>
            <a:ext cx="121096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600"/>
            </a:lvl1pPr>
          </a:lstStyle>
          <a:p>
            <a:r>
              <a:rPr lang="en-US" sz="1100" dirty="0"/>
              <a:t> </a:t>
            </a:r>
            <a:r>
              <a:rPr lang="en-US" sz="1100" dirty="0" smtClean="0"/>
              <a:t>Sign up</a:t>
            </a:r>
            <a:endParaRPr lang="en-US" sz="1100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81588" y="5199046"/>
            <a:ext cx="1085850" cy="19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7039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18305" y="249193"/>
            <a:ext cx="11755394" cy="16010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1" dirty="0">
                <a:latin typeface="Century Gothic" charset="0"/>
                <a:ea typeface="Century Gothic" charset="0"/>
                <a:cs typeface="Century Gothic" charset="0"/>
              </a:rPr>
              <a:t>Evolving Web Technologies </a:t>
            </a:r>
            <a:br>
              <a:rPr lang="en-US" sz="1401" dirty="0">
                <a:latin typeface="Century Gothic" charset="0"/>
                <a:ea typeface="Century Gothic" charset="0"/>
                <a:cs typeface="Century Gothic" charset="0"/>
              </a:rPr>
            </a:br>
            <a:r>
              <a:rPr lang="en-US" sz="1401" dirty="0">
                <a:latin typeface="Century Gothic" charset="0"/>
                <a:ea typeface="Century Gothic" charset="0"/>
                <a:cs typeface="Century Gothic" charset="0"/>
              </a:rPr>
              <a:t>Ass 1: Responsive Design</a:t>
            </a:r>
          </a:p>
          <a:p>
            <a:pPr algn="r"/>
            <a:r>
              <a:rPr lang="en-US" sz="1401" dirty="0">
                <a:latin typeface="Century Gothic" charset="0"/>
                <a:ea typeface="Century Gothic" charset="0"/>
                <a:cs typeface="Century Gothic" charset="0"/>
              </a:rPr>
              <a:t>Joana Roche – K00223364</a:t>
            </a:r>
          </a:p>
          <a:p>
            <a:pPr algn="r"/>
            <a:r>
              <a:rPr lang="en-US" sz="1401" dirty="0">
                <a:solidFill>
                  <a:schemeClr val="accent6">
                    <a:lumMod val="75000"/>
                  </a:schemeClr>
                </a:solidFill>
                <a:latin typeface="Century Gothic" charset="0"/>
                <a:ea typeface="Century Gothic" charset="0"/>
                <a:cs typeface="Century Gothic" charset="0"/>
              </a:rPr>
              <a:t>__________________________________________________________________________________________________________________________________</a:t>
            </a:r>
          </a:p>
          <a:p>
            <a:r>
              <a:rPr lang="en-US" sz="1401" dirty="0">
                <a:latin typeface="Century Gothic" charset="0"/>
                <a:ea typeface="Century Gothic" charset="0"/>
                <a:cs typeface="Century Gothic" charset="0"/>
              </a:rPr>
              <a:t/>
            </a:r>
            <a:br>
              <a:rPr lang="en-US" sz="1401" dirty="0">
                <a:latin typeface="Century Gothic" charset="0"/>
                <a:ea typeface="Century Gothic" charset="0"/>
                <a:cs typeface="Century Gothic" charset="0"/>
              </a:rPr>
            </a:br>
            <a:endParaRPr lang="en-US" sz="2800" dirty="0"/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35424" y="1415857"/>
            <a:ext cx="3941826" cy="50849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350982" y="2148840"/>
            <a:ext cx="16058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400" dirty="0" smtClean="0">
                <a:latin typeface="Century Gothic" pitchFamily="34" charset="0"/>
              </a:rPr>
              <a:t>Tablet</a:t>
            </a:r>
            <a:endParaRPr lang="en-IE" sz="1400" dirty="0">
              <a:latin typeface="Century Gothic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8313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18305" y="249193"/>
            <a:ext cx="11755394" cy="16010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1" dirty="0">
                <a:latin typeface="Century Gothic" charset="0"/>
                <a:ea typeface="Century Gothic" charset="0"/>
                <a:cs typeface="Century Gothic" charset="0"/>
              </a:rPr>
              <a:t>Evolving Web Technologies </a:t>
            </a:r>
            <a:br>
              <a:rPr lang="en-US" sz="1401" dirty="0">
                <a:latin typeface="Century Gothic" charset="0"/>
                <a:ea typeface="Century Gothic" charset="0"/>
                <a:cs typeface="Century Gothic" charset="0"/>
              </a:rPr>
            </a:br>
            <a:r>
              <a:rPr lang="en-US" sz="1401" dirty="0">
                <a:latin typeface="Century Gothic" charset="0"/>
                <a:ea typeface="Century Gothic" charset="0"/>
                <a:cs typeface="Century Gothic" charset="0"/>
              </a:rPr>
              <a:t>Ass 1: Responsive Design</a:t>
            </a:r>
          </a:p>
          <a:p>
            <a:pPr algn="r"/>
            <a:r>
              <a:rPr lang="en-US" sz="1401" dirty="0">
                <a:latin typeface="Century Gothic" charset="0"/>
                <a:ea typeface="Century Gothic" charset="0"/>
                <a:cs typeface="Century Gothic" charset="0"/>
              </a:rPr>
              <a:t>Joana Roche – K00223364</a:t>
            </a:r>
          </a:p>
          <a:p>
            <a:pPr algn="r"/>
            <a:r>
              <a:rPr lang="en-US" sz="1401" dirty="0">
                <a:solidFill>
                  <a:schemeClr val="accent6">
                    <a:lumMod val="75000"/>
                  </a:schemeClr>
                </a:solidFill>
                <a:latin typeface="Century Gothic" charset="0"/>
                <a:ea typeface="Century Gothic" charset="0"/>
                <a:cs typeface="Century Gothic" charset="0"/>
              </a:rPr>
              <a:t>__________________________________________________________________________________________________________________________________</a:t>
            </a:r>
          </a:p>
          <a:p>
            <a:r>
              <a:rPr lang="en-US" sz="1401" dirty="0">
                <a:latin typeface="Century Gothic" charset="0"/>
                <a:ea typeface="Century Gothic" charset="0"/>
                <a:cs typeface="Century Gothic" charset="0"/>
              </a:rPr>
              <a:t/>
            </a:r>
            <a:br>
              <a:rPr lang="en-US" sz="1401" dirty="0">
                <a:latin typeface="Century Gothic" charset="0"/>
                <a:ea typeface="Century Gothic" charset="0"/>
                <a:cs typeface="Century Gothic" charset="0"/>
              </a:rPr>
            </a:br>
            <a:endParaRPr lang="en-US" sz="2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6349" y="1326296"/>
            <a:ext cx="5584815" cy="558481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50982" y="2148840"/>
            <a:ext cx="16058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400" dirty="0" err="1" smtClean="0">
                <a:latin typeface="Century Gothic" pitchFamily="34" charset="0"/>
              </a:rPr>
              <a:t>IPhone</a:t>
            </a:r>
            <a:endParaRPr lang="en-IE" sz="1400" dirty="0">
              <a:latin typeface="Century Gothic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8313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18305" y="249193"/>
            <a:ext cx="11755394" cy="16010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1" dirty="0">
                <a:latin typeface="Century Gothic" charset="0"/>
                <a:ea typeface="Century Gothic" charset="0"/>
                <a:cs typeface="Century Gothic" charset="0"/>
              </a:rPr>
              <a:t>Evolving Web Technologies </a:t>
            </a:r>
            <a:br>
              <a:rPr lang="en-US" sz="1401" dirty="0">
                <a:latin typeface="Century Gothic" charset="0"/>
                <a:ea typeface="Century Gothic" charset="0"/>
                <a:cs typeface="Century Gothic" charset="0"/>
              </a:rPr>
            </a:br>
            <a:r>
              <a:rPr lang="en-US" sz="1401" dirty="0">
                <a:latin typeface="Century Gothic" charset="0"/>
                <a:ea typeface="Century Gothic" charset="0"/>
                <a:cs typeface="Century Gothic" charset="0"/>
              </a:rPr>
              <a:t>Ass 1: Responsive Design</a:t>
            </a:r>
          </a:p>
          <a:p>
            <a:pPr algn="r"/>
            <a:r>
              <a:rPr lang="en-US" sz="1401" dirty="0">
                <a:latin typeface="Century Gothic" charset="0"/>
                <a:ea typeface="Century Gothic" charset="0"/>
                <a:cs typeface="Century Gothic" charset="0"/>
              </a:rPr>
              <a:t>Joana Roche – K00223364</a:t>
            </a:r>
          </a:p>
          <a:p>
            <a:pPr algn="r"/>
            <a:r>
              <a:rPr lang="en-US" sz="1401" dirty="0">
                <a:solidFill>
                  <a:schemeClr val="accent6">
                    <a:lumMod val="75000"/>
                  </a:schemeClr>
                </a:solidFill>
                <a:latin typeface="Century Gothic" charset="0"/>
                <a:ea typeface="Century Gothic" charset="0"/>
                <a:cs typeface="Century Gothic" charset="0"/>
              </a:rPr>
              <a:t>__________________________________________________________________________________________________________________________________</a:t>
            </a:r>
          </a:p>
          <a:p>
            <a:r>
              <a:rPr lang="en-US" sz="1401" dirty="0">
                <a:latin typeface="Century Gothic" charset="0"/>
                <a:ea typeface="Century Gothic" charset="0"/>
                <a:cs typeface="Century Gothic" charset="0"/>
              </a:rPr>
              <a:t/>
            </a:r>
            <a:br>
              <a:rPr lang="en-US" sz="1401" dirty="0">
                <a:latin typeface="Century Gothic" charset="0"/>
                <a:ea typeface="Century Gothic" charset="0"/>
                <a:cs typeface="Century Gothic" charset="0"/>
              </a:rPr>
            </a:br>
            <a:endParaRPr lang="en-US" sz="2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3602" y="1324948"/>
            <a:ext cx="2966304" cy="526519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extBox 3"/>
          <p:cNvSpPr txBox="1"/>
          <p:nvPr/>
        </p:nvSpPr>
        <p:spPr>
          <a:xfrm>
            <a:off x="350982" y="2148840"/>
            <a:ext cx="16058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400" dirty="0" err="1" smtClean="0">
                <a:latin typeface="Century Gothic" pitchFamily="34" charset="0"/>
              </a:rPr>
              <a:t>IPhone</a:t>
            </a:r>
            <a:endParaRPr lang="en-IE" sz="1400" dirty="0">
              <a:latin typeface="Century Gothic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5104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0428" y="1172523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>
                <a:latin typeface="Century Gothic" charset="0"/>
                <a:ea typeface="Century Gothic" charset="0"/>
                <a:cs typeface="Century Gothic" charset="0"/>
              </a:rPr>
              <a:t/>
            </a:r>
            <a:br>
              <a:rPr lang="en-US" sz="2800">
                <a:latin typeface="Century Gothic" charset="0"/>
                <a:ea typeface="Century Gothic" charset="0"/>
                <a:cs typeface="Century Gothic" charset="0"/>
              </a:rPr>
            </a:br>
            <a:r>
              <a:rPr lang="en-US" sz="2800">
                <a:latin typeface="Century Gothic" charset="0"/>
                <a:ea typeface="Century Gothic" charset="0"/>
                <a:cs typeface="Century Gothic" charset="0"/>
              </a:rPr>
              <a:t/>
            </a:r>
            <a:br>
              <a:rPr lang="en-US" sz="2800">
                <a:latin typeface="Century Gothic" charset="0"/>
                <a:ea typeface="Century Gothic" charset="0"/>
                <a:cs typeface="Century Gothic" charset="0"/>
              </a:rPr>
            </a:br>
            <a:endParaRPr lang="en-US" sz="3200" dirty="0"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18305" y="249193"/>
            <a:ext cx="11755394" cy="16010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1" dirty="0">
                <a:latin typeface="Century Gothic" charset="0"/>
                <a:ea typeface="Century Gothic" charset="0"/>
                <a:cs typeface="Century Gothic" charset="0"/>
              </a:rPr>
              <a:t>Evolving Web Technologies </a:t>
            </a:r>
            <a:br>
              <a:rPr lang="en-US" sz="1401" dirty="0">
                <a:latin typeface="Century Gothic" charset="0"/>
                <a:ea typeface="Century Gothic" charset="0"/>
                <a:cs typeface="Century Gothic" charset="0"/>
              </a:rPr>
            </a:br>
            <a:r>
              <a:rPr lang="en-US" sz="1401" dirty="0">
                <a:latin typeface="Century Gothic" charset="0"/>
                <a:ea typeface="Century Gothic" charset="0"/>
                <a:cs typeface="Century Gothic" charset="0"/>
              </a:rPr>
              <a:t>Ass 1: Responsive Design</a:t>
            </a:r>
          </a:p>
          <a:p>
            <a:pPr algn="r"/>
            <a:r>
              <a:rPr lang="en-US" sz="1401" dirty="0">
                <a:latin typeface="Century Gothic" charset="0"/>
                <a:ea typeface="Century Gothic" charset="0"/>
                <a:cs typeface="Century Gothic" charset="0"/>
              </a:rPr>
              <a:t>Joana Roche – K00223364</a:t>
            </a:r>
          </a:p>
          <a:p>
            <a:pPr algn="r"/>
            <a:r>
              <a:rPr lang="en-US" sz="1401" dirty="0">
                <a:solidFill>
                  <a:schemeClr val="accent6">
                    <a:lumMod val="75000"/>
                  </a:schemeClr>
                </a:solidFill>
                <a:latin typeface="Century Gothic" charset="0"/>
                <a:ea typeface="Century Gothic" charset="0"/>
                <a:cs typeface="Century Gothic" charset="0"/>
              </a:rPr>
              <a:t>__________________________________________________________________________________________________________________________________</a:t>
            </a:r>
          </a:p>
          <a:p>
            <a:r>
              <a:rPr lang="en-US" sz="1401" dirty="0">
                <a:latin typeface="Century Gothic" charset="0"/>
                <a:ea typeface="Century Gothic" charset="0"/>
                <a:cs typeface="Century Gothic" charset="0"/>
              </a:rPr>
              <a:t/>
            </a:r>
            <a:br>
              <a:rPr lang="en-US" sz="1401" dirty="0">
                <a:latin typeface="Century Gothic" charset="0"/>
                <a:ea typeface="Century Gothic" charset="0"/>
                <a:cs typeface="Century Gothic" charset="0"/>
              </a:rPr>
            </a:br>
            <a:r>
              <a:rPr lang="en-US" sz="2800" dirty="0">
                <a:latin typeface="Century Gothic" charset="0"/>
                <a:ea typeface="Century Gothic" charset="0"/>
                <a:cs typeface="Century Gothic" charset="0"/>
              </a:rPr>
              <a:t> The Healthy Circle website</a:t>
            </a:r>
            <a:endParaRPr lang="en-US" sz="280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95151" y="2208501"/>
            <a:ext cx="10515600" cy="1325563"/>
          </a:xfrm>
          <a:prstGeom prst="rect">
            <a:avLst/>
          </a:prstGeom>
        </p:spPr>
        <p:txBody>
          <a:bodyPr vert="horz" lIns="91440" tIns="45721" rIns="91440" bIns="45721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>
                <a:latin typeface="Century Gothic" charset="0"/>
                <a:ea typeface="Century Gothic" charset="0"/>
                <a:cs typeface="Century Gothic" charset="0"/>
              </a:rPr>
              <a:t/>
            </a:r>
            <a:br>
              <a:rPr lang="en-US" sz="2800">
                <a:latin typeface="Century Gothic" charset="0"/>
                <a:ea typeface="Century Gothic" charset="0"/>
                <a:cs typeface="Century Gothic" charset="0"/>
              </a:rPr>
            </a:br>
            <a:r>
              <a:rPr lang="en-US" sz="2800">
                <a:latin typeface="Century Gothic" charset="0"/>
                <a:ea typeface="Century Gothic" charset="0"/>
                <a:cs typeface="Century Gothic" charset="0"/>
              </a:rPr>
              <a:t/>
            </a:r>
            <a:br>
              <a:rPr lang="en-US" sz="2800">
                <a:latin typeface="Century Gothic" charset="0"/>
                <a:ea typeface="Century Gothic" charset="0"/>
                <a:cs typeface="Century Gothic" charset="0"/>
              </a:rPr>
            </a:br>
            <a:endParaRPr lang="en-US" sz="3200" dirty="0"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95150" y="1717009"/>
            <a:ext cx="7078894" cy="46038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US" sz="1401" dirty="0">
              <a:latin typeface="Century Gothic" charset="0"/>
              <a:ea typeface="Century Gothic" charset="0"/>
              <a:cs typeface="Century Gothic" charset="0"/>
            </a:endParaRPr>
          </a:p>
          <a:p>
            <a:pPr>
              <a:lnSpc>
                <a:spcPct val="150000"/>
              </a:lnSpc>
            </a:pPr>
            <a:r>
              <a:rPr lang="en-US" sz="1801" dirty="0">
                <a:latin typeface="Century Gothic" charset="0"/>
                <a:ea typeface="Century Gothic" charset="0"/>
                <a:cs typeface="Century Gothic" charset="0"/>
              </a:rPr>
              <a:t>Navigation:</a:t>
            </a:r>
          </a:p>
          <a:p>
            <a:pPr marL="285753" indent="-285753">
              <a:lnSpc>
                <a:spcPct val="150000"/>
              </a:lnSpc>
              <a:buFont typeface="Arial" charset="0"/>
              <a:buChar char="•"/>
            </a:pPr>
            <a:r>
              <a:rPr lang="en-US" sz="1401" dirty="0">
                <a:latin typeface="Century Gothic" charset="0"/>
                <a:ea typeface="Century Gothic" charset="0"/>
                <a:cs typeface="Century Gothic" charset="0"/>
              </a:rPr>
              <a:t>Login button</a:t>
            </a:r>
          </a:p>
          <a:p>
            <a:pPr marL="285753" indent="-285753">
              <a:lnSpc>
                <a:spcPct val="150000"/>
              </a:lnSpc>
              <a:buFont typeface="Arial" charset="0"/>
              <a:buChar char="•"/>
            </a:pPr>
            <a:r>
              <a:rPr lang="en-US" sz="1401" dirty="0">
                <a:latin typeface="Century Gothic" charset="0"/>
                <a:ea typeface="Century Gothic" charset="0"/>
                <a:cs typeface="Century Gothic" charset="0"/>
              </a:rPr>
              <a:t>Home</a:t>
            </a:r>
          </a:p>
          <a:p>
            <a:pPr marL="742959" lvl="1" indent="-285753">
              <a:lnSpc>
                <a:spcPct val="150000"/>
              </a:lnSpc>
              <a:buFont typeface="Wingdings" charset="2"/>
              <a:buChar char="Ø"/>
            </a:pPr>
            <a:r>
              <a:rPr lang="en-US" sz="1401" dirty="0">
                <a:latin typeface="Century Gothic" charset="0"/>
                <a:ea typeface="Century Gothic" charset="0"/>
                <a:cs typeface="Century Gothic" charset="0"/>
              </a:rPr>
              <a:t>Latest news</a:t>
            </a:r>
          </a:p>
          <a:p>
            <a:pPr marL="285753" indent="-285753">
              <a:lnSpc>
                <a:spcPct val="150000"/>
              </a:lnSpc>
              <a:buFont typeface="Arial" charset="0"/>
              <a:buChar char="•"/>
            </a:pPr>
            <a:r>
              <a:rPr lang="en-US" sz="1401" dirty="0">
                <a:latin typeface="Century Gothic" charset="0"/>
                <a:ea typeface="Century Gothic" charset="0"/>
                <a:cs typeface="Century Gothic" charset="0"/>
              </a:rPr>
              <a:t>News</a:t>
            </a:r>
          </a:p>
          <a:p>
            <a:pPr marL="285753" indent="-285753">
              <a:lnSpc>
                <a:spcPct val="150000"/>
              </a:lnSpc>
              <a:buFont typeface="Arial" charset="0"/>
              <a:buChar char="•"/>
            </a:pPr>
            <a:r>
              <a:rPr lang="en-US" sz="1401" dirty="0">
                <a:latin typeface="Century Gothic" charset="0"/>
                <a:ea typeface="Century Gothic" charset="0"/>
                <a:cs typeface="Century Gothic" charset="0"/>
              </a:rPr>
              <a:t>Natural health</a:t>
            </a:r>
          </a:p>
          <a:p>
            <a:pPr marL="742959" lvl="1" indent="-285753">
              <a:lnSpc>
                <a:spcPct val="150000"/>
              </a:lnSpc>
              <a:buFont typeface="Wingdings" charset="2"/>
              <a:buChar char="Ø"/>
            </a:pPr>
            <a:r>
              <a:rPr lang="en-US" sz="1401" dirty="0">
                <a:latin typeface="Century Gothic" charset="0"/>
                <a:ea typeface="Century Gothic" charset="0"/>
                <a:cs typeface="Century Gothic" charset="0"/>
              </a:rPr>
              <a:t>Articles</a:t>
            </a:r>
          </a:p>
          <a:p>
            <a:pPr marL="742959" lvl="1" indent="-285753">
              <a:lnSpc>
                <a:spcPct val="150000"/>
              </a:lnSpc>
              <a:buFont typeface="Wingdings" charset="2"/>
              <a:buChar char="Ø"/>
            </a:pPr>
            <a:r>
              <a:rPr lang="en-US" sz="1401" dirty="0" smtClean="0">
                <a:latin typeface="Century Gothic" charset="0"/>
                <a:ea typeface="Century Gothic" charset="0"/>
                <a:cs typeface="Century Gothic" charset="0"/>
              </a:rPr>
              <a:t>Nutrition</a:t>
            </a:r>
            <a:endParaRPr lang="en-US" sz="1401" dirty="0">
              <a:latin typeface="Century Gothic" charset="0"/>
              <a:ea typeface="Century Gothic" charset="0"/>
              <a:cs typeface="Century Gothic" charset="0"/>
            </a:endParaRPr>
          </a:p>
          <a:p>
            <a:pPr marL="285753" indent="-285753">
              <a:lnSpc>
                <a:spcPct val="150000"/>
              </a:lnSpc>
              <a:buFont typeface="Arial" charset="0"/>
              <a:buChar char="•"/>
            </a:pPr>
            <a:r>
              <a:rPr lang="en-US" sz="1401" dirty="0">
                <a:latin typeface="Century Gothic" charset="0"/>
                <a:ea typeface="Century Gothic" charset="0"/>
                <a:cs typeface="Century Gothic" charset="0"/>
              </a:rPr>
              <a:t>Links</a:t>
            </a:r>
          </a:p>
          <a:p>
            <a:pPr marL="285753" indent="-285753">
              <a:lnSpc>
                <a:spcPct val="150000"/>
              </a:lnSpc>
              <a:buFont typeface="Arial" charset="0"/>
              <a:buChar char="•"/>
            </a:pPr>
            <a:r>
              <a:rPr lang="en-US" sz="1401" dirty="0">
                <a:latin typeface="Century Gothic" charset="0"/>
                <a:ea typeface="Century Gothic" charset="0"/>
                <a:cs typeface="Century Gothic" charset="0"/>
              </a:rPr>
              <a:t>Search bar</a:t>
            </a:r>
          </a:p>
          <a:p>
            <a:pPr marL="285753" indent="-285753">
              <a:buFont typeface="Wingdings" charset="2"/>
              <a:buChar char="Ø"/>
            </a:pPr>
            <a:endParaRPr lang="en-US" sz="1401" dirty="0"/>
          </a:p>
          <a:p>
            <a:pPr marL="285753" indent="-285753">
              <a:buFont typeface="Wingdings" charset="2"/>
              <a:buChar char="Ø"/>
            </a:pPr>
            <a:endParaRPr lang="en-US" sz="1401" dirty="0"/>
          </a:p>
          <a:p>
            <a:pPr marL="285753" indent="-285753">
              <a:buFont typeface="Arial" charset="0"/>
              <a:buChar char="•"/>
            </a:pPr>
            <a:endParaRPr lang="en-US" sz="1401" dirty="0"/>
          </a:p>
          <a:p>
            <a:endParaRPr lang="en-US" sz="1401" dirty="0"/>
          </a:p>
        </p:txBody>
      </p:sp>
      <p:graphicFrame>
        <p:nvGraphicFramePr>
          <p:cNvPr id="8" name="Diagram 7"/>
          <p:cNvGraphicFramePr/>
          <p:nvPr/>
        </p:nvGraphicFramePr>
        <p:xfrm>
          <a:off x="4836774" y="1927441"/>
          <a:ext cx="5074539" cy="43934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02280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8961" y="3095024"/>
            <a:ext cx="5427980" cy="278834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0428" y="1172523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>
                <a:latin typeface="Century Gothic" charset="0"/>
                <a:ea typeface="Century Gothic" charset="0"/>
                <a:cs typeface="Century Gothic" charset="0"/>
              </a:rPr>
              <a:t/>
            </a:r>
            <a:br>
              <a:rPr lang="en-US" sz="2800">
                <a:latin typeface="Century Gothic" charset="0"/>
                <a:ea typeface="Century Gothic" charset="0"/>
                <a:cs typeface="Century Gothic" charset="0"/>
              </a:rPr>
            </a:br>
            <a:r>
              <a:rPr lang="en-US" sz="2800">
                <a:latin typeface="Century Gothic" charset="0"/>
                <a:ea typeface="Century Gothic" charset="0"/>
                <a:cs typeface="Century Gothic" charset="0"/>
              </a:rPr>
              <a:t/>
            </a:r>
            <a:br>
              <a:rPr lang="en-US" sz="2800">
                <a:latin typeface="Century Gothic" charset="0"/>
                <a:ea typeface="Century Gothic" charset="0"/>
                <a:cs typeface="Century Gothic" charset="0"/>
              </a:rPr>
            </a:br>
            <a:endParaRPr lang="en-US" sz="3200" dirty="0"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18305" y="249193"/>
            <a:ext cx="11755394" cy="16010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1" dirty="0">
                <a:latin typeface="Century Gothic" charset="0"/>
                <a:ea typeface="Century Gothic" charset="0"/>
                <a:cs typeface="Century Gothic" charset="0"/>
              </a:rPr>
              <a:t>Evolving Web Technologies </a:t>
            </a:r>
            <a:br>
              <a:rPr lang="en-US" sz="1401" dirty="0">
                <a:latin typeface="Century Gothic" charset="0"/>
                <a:ea typeface="Century Gothic" charset="0"/>
                <a:cs typeface="Century Gothic" charset="0"/>
              </a:rPr>
            </a:br>
            <a:r>
              <a:rPr lang="en-US" sz="1401" dirty="0">
                <a:latin typeface="Century Gothic" charset="0"/>
                <a:ea typeface="Century Gothic" charset="0"/>
                <a:cs typeface="Century Gothic" charset="0"/>
              </a:rPr>
              <a:t>Ass 1: Responsive Design</a:t>
            </a:r>
          </a:p>
          <a:p>
            <a:pPr algn="r"/>
            <a:r>
              <a:rPr lang="en-US" sz="1401" dirty="0">
                <a:latin typeface="Century Gothic" charset="0"/>
                <a:ea typeface="Century Gothic" charset="0"/>
                <a:cs typeface="Century Gothic" charset="0"/>
              </a:rPr>
              <a:t>Joana Roche – K00223364</a:t>
            </a:r>
          </a:p>
          <a:p>
            <a:pPr algn="r"/>
            <a:r>
              <a:rPr lang="en-US" sz="1401" dirty="0">
                <a:solidFill>
                  <a:schemeClr val="accent6">
                    <a:lumMod val="75000"/>
                  </a:schemeClr>
                </a:solidFill>
                <a:latin typeface="Century Gothic" charset="0"/>
                <a:ea typeface="Century Gothic" charset="0"/>
                <a:cs typeface="Century Gothic" charset="0"/>
              </a:rPr>
              <a:t>__________________________________________________________________________________________________________________________________</a:t>
            </a:r>
          </a:p>
          <a:p>
            <a:r>
              <a:rPr lang="en-US" sz="1401" dirty="0">
                <a:latin typeface="Century Gothic" charset="0"/>
                <a:ea typeface="Century Gothic" charset="0"/>
                <a:cs typeface="Century Gothic" charset="0"/>
              </a:rPr>
              <a:t/>
            </a:r>
            <a:br>
              <a:rPr lang="en-US" sz="1401" dirty="0">
                <a:latin typeface="Century Gothic" charset="0"/>
                <a:ea typeface="Century Gothic" charset="0"/>
                <a:cs typeface="Century Gothic" charset="0"/>
              </a:rPr>
            </a:br>
            <a:r>
              <a:rPr lang="en-US" sz="2800" dirty="0">
                <a:latin typeface="Century Gothic" charset="0"/>
                <a:ea typeface="Century Gothic" charset="0"/>
                <a:cs typeface="Century Gothic" charset="0"/>
              </a:rPr>
              <a:t> The Healthy Circle website</a:t>
            </a:r>
            <a:endParaRPr lang="en-US" sz="280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95151" y="2208501"/>
            <a:ext cx="10515600" cy="1325563"/>
          </a:xfrm>
          <a:prstGeom prst="rect">
            <a:avLst/>
          </a:prstGeom>
        </p:spPr>
        <p:txBody>
          <a:bodyPr vert="horz" lIns="91440" tIns="45721" rIns="91440" bIns="45721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>
                <a:latin typeface="Century Gothic" charset="0"/>
                <a:ea typeface="Century Gothic" charset="0"/>
                <a:cs typeface="Century Gothic" charset="0"/>
              </a:rPr>
              <a:t/>
            </a:r>
            <a:br>
              <a:rPr lang="en-US" sz="2800">
                <a:latin typeface="Century Gothic" charset="0"/>
                <a:ea typeface="Century Gothic" charset="0"/>
                <a:cs typeface="Century Gothic" charset="0"/>
              </a:rPr>
            </a:br>
            <a:r>
              <a:rPr lang="en-US" sz="2800">
                <a:latin typeface="Century Gothic" charset="0"/>
                <a:ea typeface="Century Gothic" charset="0"/>
                <a:cs typeface="Century Gothic" charset="0"/>
              </a:rPr>
              <a:t/>
            </a:r>
            <a:br>
              <a:rPr lang="en-US" sz="2800">
                <a:latin typeface="Century Gothic" charset="0"/>
                <a:ea typeface="Century Gothic" charset="0"/>
                <a:cs typeface="Century Gothic" charset="0"/>
              </a:rPr>
            </a:br>
            <a:endParaRPr lang="en-US" sz="3200" dirty="0"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95150" y="1730795"/>
            <a:ext cx="7078894" cy="16936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US" sz="1401" dirty="0">
              <a:latin typeface="Century Gothic" charset="0"/>
              <a:ea typeface="Century Gothic" charset="0"/>
              <a:cs typeface="Century Gothic" charset="0"/>
            </a:endParaRPr>
          </a:p>
          <a:p>
            <a:pPr>
              <a:lnSpc>
                <a:spcPct val="150000"/>
              </a:lnSpc>
            </a:pPr>
            <a:r>
              <a:rPr lang="en-US" sz="1801" dirty="0" err="1">
                <a:latin typeface="Century Gothic" charset="0"/>
                <a:ea typeface="Century Gothic" charset="0"/>
                <a:cs typeface="Century Gothic" charset="0"/>
              </a:rPr>
              <a:t>Moodboard</a:t>
            </a:r>
            <a:endParaRPr lang="en-US" sz="1801" dirty="0">
              <a:latin typeface="Century Gothic" charset="0"/>
              <a:ea typeface="Century Gothic" charset="0"/>
              <a:cs typeface="Century Gothic" charset="0"/>
            </a:endParaRPr>
          </a:p>
          <a:p>
            <a:pPr marL="285753" indent="-285753">
              <a:buFont typeface="Wingdings" charset="2"/>
              <a:buChar char="Ø"/>
            </a:pPr>
            <a:endParaRPr lang="en-US" sz="1401" dirty="0"/>
          </a:p>
          <a:p>
            <a:pPr marL="285753" indent="-285753">
              <a:buFont typeface="Wingdings" charset="2"/>
              <a:buChar char="Ø"/>
            </a:pPr>
            <a:endParaRPr lang="en-US" sz="1401" dirty="0"/>
          </a:p>
          <a:p>
            <a:pPr marL="285753" indent="-285753">
              <a:buFont typeface="Arial" charset="0"/>
              <a:buChar char="•"/>
            </a:pPr>
            <a:endParaRPr lang="en-US" sz="1401" dirty="0"/>
          </a:p>
          <a:p>
            <a:endParaRPr lang="en-US" sz="140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0420" y="3095025"/>
            <a:ext cx="1797998" cy="1284469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6499611" y="4423194"/>
            <a:ext cx="1785870" cy="1460176"/>
            <a:chOff x="6499611" y="4423194"/>
            <a:chExt cx="1785870" cy="1339403"/>
          </a:xfrm>
          <a:solidFill>
            <a:schemeClr val="bg1"/>
          </a:solidFill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99611" y="4423194"/>
              <a:ext cx="1785870" cy="1339403"/>
            </a:xfrm>
            <a:prstGeom prst="rect">
              <a:avLst/>
            </a:prstGeom>
            <a:grpFill/>
          </p:spPr>
        </p:pic>
        <p:sp>
          <p:nvSpPr>
            <p:cNvPr id="13" name="TextBox 12"/>
            <p:cNvSpPr txBox="1"/>
            <p:nvPr/>
          </p:nvSpPr>
          <p:spPr>
            <a:xfrm>
              <a:off x="6511040" y="4985573"/>
              <a:ext cx="1767330" cy="25408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Century Gothic" charset="0"/>
                  <a:ea typeface="Century Gothic" charset="0"/>
                  <a:cs typeface="Century Gothic" charset="0"/>
                </a:rPr>
                <a:t>The Healthy Circle</a:t>
              </a:r>
            </a:p>
          </p:txBody>
        </p:sp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38960" y="4423196"/>
            <a:ext cx="2190265" cy="146017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29223" y="4423195"/>
            <a:ext cx="1399292" cy="1460176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48390" y="3095024"/>
            <a:ext cx="1791557" cy="1284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61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0428" y="1172523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>
                <a:latin typeface="Century Gothic" charset="0"/>
                <a:ea typeface="Century Gothic" charset="0"/>
                <a:cs typeface="Century Gothic" charset="0"/>
              </a:rPr>
              <a:t/>
            </a:r>
            <a:br>
              <a:rPr lang="en-US" sz="2800">
                <a:latin typeface="Century Gothic" charset="0"/>
                <a:ea typeface="Century Gothic" charset="0"/>
                <a:cs typeface="Century Gothic" charset="0"/>
              </a:rPr>
            </a:br>
            <a:r>
              <a:rPr lang="en-US" sz="2800">
                <a:latin typeface="Century Gothic" charset="0"/>
                <a:ea typeface="Century Gothic" charset="0"/>
                <a:cs typeface="Century Gothic" charset="0"/>
              </a:rPr>
              <a:t/>
            </a:r>
            <a:br>
              <a:rPr lang="en-US" sz="2800">
                <a:latin typeface="Century Gothic" charset="0"/>
                <a:ea typeface="Century Gothic" charset="0"/>
                <a:cs typeface="Century Gothic" charset="0"/>
              </a:rPr>
            </a:br>
            <a:endParaRPr lang="en-US" sz="3200" dirty="0"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18305" y="249193"/>
            <a:ext cx="11755394" cy="16010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1" dirty="0">
                <a:latin typeface="Century Gothic" charset="0"/>
                <a:ea typeface="Century Gothic" charset="0"/>
                <a:cs typeface="Century Gothic" charset="0"/>
              </a:rPr>
              <a:t>Evolving Web Technologies </a:t>
            </a:r>
            <a:br>
              <a:rPr lang="en-US" sz="1401" dirty="0">
                <a:latin typeface="Century Gothic" charset="0"/>
                <a:ea typeface="Century Gothic" charset="0"/>
                <a:cs typeface="Century Gothic" charset="0"/>
              </a:rPr>
            </a:br>
            <a:r>
              <a:rPr lang="en-US" sz="1401" dirty="0">
                <a:latin typeface="Century Gothic" charset="0"/>
                <a:ea typeface="Century Gothic" charset="0"/>
                <a:cs typeface="Century Gothic" charset="0"/>
              </a:rPr>
              <a:t>Ass 1: Responsive Design</a:t>
            </a:r>
          </a:p>
          <a:p>
            <a:pPr algn="r"/>
            <a:r>
              <a:rPr lang="en-US" sz="1401" dirty="0">
                <a:latin typeface="Century Gothic" charset="0"/>
                <a:ea typeface="Century Gothic" charset="0"/>
                <a:cs typeface="Century Gothic" charset="0"/>
              </a:rPr>
              <a:t>Joana Roche – K00223364</a:t>
            </a:r>
          </a:p>
          <a:p>
            <a:pPr algn="r"/>
            <a:r>
              <a:rPr lang="en-US" sz="1401" dirty="0">
                <a:solidFill>
                  <a:schemeClr val="accent6">
                    <a:lumMod val="75000"/>
                  </a:schemeClr>
                </a:solidFill>
                <a:latin typeface="Century Gothic" charset="0"/>
                <a:ea typeface="Century Gothic" charset="0"/>
                <a:cs typeface="Century Gothic" charset="0"/>
              </a:rPr>
              <a:t>__________________________________________________________________________________________________________________________________</a:t>
            </a:r>
          </a:p>
          <a:p>
            <a:r>
              <a:rPr lang="en-US" sz="1401" dirty="0">
                <a:latin typeface="Century Gothic" charset="0"/>
                <a:ea typeface="Century Gothic" charset="0"/>
                <a:cs typeface="Century Gothic" charset="0"/>
              </a:rPr>
              <a:t/>
            </a:r>
            <a:br>
              <a:rPr lang="en-US" sz="1401" dirty="0">
                <a:latin typeface="Century Gothic" charset="0"/>
                <a:ea typeface="Century Gothic" charset="0"/>
                <a:cs typeface="Century Gothic" charset="0"/>
              </a:rPr>
            </a:br>
            <a:r>
              <a:rPr lang="en-US" sz="2800" dirty="0">
                <a:latin typeface="Century Gothic" charset="0"/>
                <a:ea typeface="Century Gothic" charset="0"/>
                <a:cs typeface="Century Gothic" charset="0"/>
              </a:rPr>
              <a:t> The Healthy Circle website</a:t>
            </a:r>
            <a:endParaRPr lang="en-US" sz="280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95151" y="2208501"/>
            <a:ext cx="10515600" cy="1325563"/>
          </a:xfrm>
          <a:prstGeom prst="rect">
            <a:avLst/>
          </a:prstGeom>
        </p:spPr>
        <p:txBody>
          <a:bodyPr vert="horz" lIns="91440" tIns="45721" rIns="91440" bIns="45721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>
                <a:latin typeface="Century Gothic" charset="0"/>
                <a:ea typeface="Century Gothic" charset="0"/>
                <a:cs typeface="Century Gothic" charset="0"/>
              </a:rPr>
              <a:t/>
            </a:r>
            <a:br>
              <a:rPr lang="en-US" sz="2800">
                <a:latin typeface="Century Gothic" charset="0"/>
                <a:ea typeface="Century Gothic" charset="0"/>
                <a:cs typeface="Century Gothic" charset="0"/>
              </a:rPr>
            </a:br>
            <a:r>
              <a:rPr lang="en-US" sz="2800">
                <a:latin typeface="Century Gothic" charset="0"/>
                <a:ea typeface="Century Gothic" charset="0"/>
                <a:cs typeface="Century Gothic" charset="0"/>
              </a:rPr>
              <a:t/>
            </a:r>
            <a:br>
              <a:rPr lang="en-US" sz="2800">
                <a:latin typeface="Century Gothic" charset="0"/>
                <a:ea typeface="Century Gothic" charset="0"/>
                <a:cs typeface="Century Gothic" charset="0"/>
              </a:rPr>
            </a:br>
            <a:endParaRPr lang="en-US" sz="3200" dirty="0"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95151" y="1730794"/>
            <a:ext cx="11242427" cy="29407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US" sz="1401" dirty="0">
              <a:latin typeface="Century Gothic" charset="0"/>
              <a:ea typeface="Century Gothic" charset="0"/>
              <a:cs typeface="Century Gothic" charset="0"/>
            </a:endParaRPr>
          </a:p>
          <a:p>
            <a:pPr>
              <a:lnSpc>
                <a:spcPct val="150000"/>
              </a:lnSpc>
            </a:pPr>
            <a:r>
              <a:rPr lang="en-US" sz="1801" dirty="0">
                <a:latin typeface="Century Gothic" charset="0"/>
                <a:ea typeface="Century Gothic" charset="0"/>
                <a:cs typeface="Century Gothic" charset="0"/>
              </a:rPr>
              <a:t>Persona</a:t>
            </a:r>
          </a:p>
          <a:p>
            <a:pPr>
              <a:lnSpc>
                <a:spcPct val="150000"/>
              </a:lnSpc>
            </a:pPr>
            <a:endParaRPr lang="en-US" sz="1801" dirty="0">
              <a:latin typeface="Century Gothic" charset="0"/>
              <a:ea typeface="Century Gothic" charset="0"/>
              <a:cs typeface="Century Gothic" charset="0"/>
            </a:endParaRPr>
          </a:p>
          <a:p>
            <a:pPr>
              <a:lnSpc>
                <a:spcPct val="150000"/>
              </a:lnSpc>
            </a:pPr>
            <a:r>
              <a:rPr lang="en-US" sz="1801" dirty="0">
                <a:latin typeface="Century Gothic" charset="0"/>
                <a:ea typeface="Century Gothic" charset="0"/>
                <a:cs typeface="Century Gothic" charset="0"/>
              </a:rPr>
              <a:t>The audience for the Healthy Circle website is the general public and/or healthcare professionals/students.</a:t>
            </a:r>
          </a:p>
          <a:p>
            <a:pPr marL="285753" indent="-285753">
              <a:buFont typeface="Wingdings" charset="2"/>
              <a:buChar char="Ø"/>
            </a:pPr>
            <a:endParaRPr lang="en-US" sz="1401" dirty="0"/>
          </a:p>
          <a:p>
            <a:pPr marL="285753" indent="-285753">
              <a:buFont typeface="Wingdings" charset="2"/>
              <a:buChar char="Ø"/>
            </a:pPr>
            <a:endParaRPr lang="en-US" sz="1401" dirty="0"/>
          </a:p>
          <a:p>
            <a:pPr marL="285753" indent="-285753">
              <a:buFont typeface="Arial" charset="0"/>
              <a:buChar char="•"/>
            </a:pPr>
            <a:endParaRPr lang="en-US" sz="1401" dirty="0"/>
          </a:p>
          <a:p>
            <a:endParaRPr lang="en-US" sz="1401" dirty="0"/>
          </a:p>
        </p:txBody>
      </p:sp>
    </p:spTree>
    <p:extLst>
      <p:ext uri="{BB962C8B-B14F-4D97-AF65-F5344CB8AC3E}">
        <p14:creationId xmlns:p14="http://schemas.microsoft.com/office/powerpoint/2010/main" val="870886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520680" y="418329"/>
            <a:ext cx="5143500" cy="4323900"/>
            <a:chOff x="2000250" y="0"/>
            <a:chExt cx="5143500" cy="4323900"/>
          </a:xfrm>
        </p:grpSpPr>
        <p:sp>
          <p:nvSpPr>
            <p:cNvPr id="2" name="Rectangle 1"/>
            <p:cNvSpPr/>
            <p:nvPr/>
          </p:nvSpPr>
          <p:spPr>
            <a:xfrm>
              <a:off x="2000250" y="0"/>
              <a:ext cx="5143500" cy="3429000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" name="Rectangle 3"/>
            <p:cNvSpPr/>
            <p:nvPr/>
          </p:nvSpPr>
          <p:spPr>
            <a:xfrm>
              <a:off x="2000250" y="0"/>
              <a:ext cx="2571750" cy="3429000"/>
            </a:xfrm>
            <a:prstGeom prst="rect">
              <a:avLst/>
            </a:prstGeom>
            <a:gradFill>
              <a:gsLst>
                <a:gs pos="0">
                  <a:schemeClr val="bg1">
                    <a:alpha val="80000"/>
                  </a:schemeClr>
                </a:gs>
                <a:gs pos="50000">
                  <a:schemeClr val="bg1">
                    <a:alpha val="78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2000250" y="0"/>
              <a:ext cx="2571750" cy="7848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4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entury Gothic" panose="020B0502020202020204" pitchFamily="34" charset="0"/>
                  <a:cs typeface="Arial" pitchFamily="34" charset="0"/>
                </a:rPr>
                <a:t>James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471088" y="3616014"/>
              <a:ext cx="2571750" cy="707886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r>
                <a:rPr lang="en-IE" sz="1400" i="1" dirty="0">
                  <a:latin typeface="Adobe Gurmukhi" panose="01010101010101010101" pitchFamily="50" charset="0"/>
                  <a:cs typeface="Adobe Gurmukhi" panose="01010101010101010101" pitchFamily="50" charset="0"/>
                </a:rPr>
                <a:t>“Health is not simply the absence of sickness.”  </a:t>
              </a:r>
            </a:p>
            <a:p>
              <a:pPr algn="r"/>
              <a:r>
                <a:rPr lang="en-IE" sz="1200" i="1" dirty="0">
                  <a:latin typeface="Adobe Gurmukhi" panose="01010101010101010101" pitchFamily="50" charset="0"/>
                  <a:cs typeface="Adobe Gurmukhi" panose="01010101010101010101" pitchFamily="50" charset="0"/>
                </a:rPr>
                <a:t>Hannah Green</a:t>
              </a:r>
              <a:endParaRPr lang="en-GB" sz="1200" i="1" dirty="0">
                <a:latin typeface="Adobe Gurmukhi" panose="01010101010101010101" pitchFamily="50" charset="0"/>
                <a:cs typeface="Adobe Gurmukhi" panose="01010101010101010101" pitchFamily="50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7780113" y="486048"/>
            <a:ext cx="2457228" cy="405000"/>
            <a:chOff x="152696" y="4752080"/>
            <a:chExt cx="3276304" cy="540000"/>
          </a:xfrm>
        </p:grpSpPr>
        <p:pic>
          <p:nvPicPr>
            <p:cNvPr id="1027" name="Picture 3" descr="F:\key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contras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696" y="4752080"/>
              <a:ext cx="540000" cy="540000"/>
            </a:xfrm>
            <a:prstGeom prst="rect">
              <a:avLst/>
            </a:prstGeom>
            <a:noFill/>
          </p:spPr>
        </p:pic>
        <p:sp>
          <p:nvSpPr>
            <p:cNvPr id="12" name="TextBox 11"/>
            <p:cNvSpPr txBox="1"/>
            <p:nvPr/>
          </p:nvSpPr>
          <p:spPr>
            <a:xfrm>
              <a:off x="756745" y="4791248"/>
              <a:ext cx="2672255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cs typeface="Arial" pitchFamily="34" charset="0"/>
                </a:rPr>
                <a:t>Key goals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7552208" y="4881519"/>
            <a:ext cx="2442755" cy="405000"/>
            <a:chOff x="3420313" y="6933455"/>
            <a:chExt cx="3257006" cy="540000"/>
          </a:xfrm>
        </p:grpSpPr>
        <p:pic>
          <p:nvPicPr>
            <p:cNvPr id="1029" name="Picture 5" descr="F:\icons0007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contras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20313" y="6933455"/>
              <a:ext cx="540000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/>
            <p:cNvSpPr txBox="1"/>
            <p:nvPr/>
          </p:nvSpPr>
          <p:spPr>
            <a:xfrm>
              <a:off x="4005064" y="6972623"/>
              <a:ext cx="2672255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cs typeface="Arial" pitchFamily="34" charset="0"/>
                </a:rPr>
                <a:t>Frustrations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7590247" y="2373075"/>
            <a:ext cx="2457228" cy="405000"/>
            <a:chOff x="152696" y="7956376"/>
            <a:chExt cx="3276304" cy="540000"/>
          </a:xfrm>
        </p:grpSpPr>
        <p:pic>
          <p:nvPicPr>
            <p:cNvPr id="1028" name="Picture 4" descr="F:\icons0001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contras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696" y="7956376"/>
              <a:ext cx="540000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/>
            <p:cNvSpPr txBox="1"/>
            <p:nvPr/>
          </p:nvSpPr>
          <p:spPr>
            <a:xfrm>
              <a:off x="756745" y="7995544"/>
              <a:ext cx="2672255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cs typeface="Arial" pitchFamily="34" charset="0"/>
                </a:rPr>
                <a:t>Behaviours</a:t>
              </a:r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591420" y="5193504"/>
            <a:ext cx="2430270" cy="11900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9776" indent="-129776">
              <a:lnSpc>
                <a:spcPct val="150000"/>
              </a:lnSpc>
              <a:spcAft>
                <a:spcPts val="450"/>
              </a:spcAft>
              <a:buFont typeface="Arial" pitchFamily="34" charset="0"/>
              <a:buChar char="•"/>
            </a:pPr>
            <a:r>
              <a:rPr lang="en-GB" sz="105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cs typeface="Arial" pitchFamily="34" charset="0"/>
              </a:rPr>
              <a:t>Age</a:t>
            </a:r>
            <a:r>
              <a:rPr lang="en-GB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cs typeface="Arial" pitchFamily="34" charset="0"/>
              </a:rPr>
              <a:t> 26</a:t>
            </a:r>
          </a:p>
          <a:p>
            <a:pPr marL="129776" indent="-129776">
              <a:lnSpc>
                <a:spcPct val="150000"/>
              </a:lnSpc>
              <a:spcAft>
                <a:spcPts val="450"/>
              </a:spcAft>
              <a:buFont typeface="Arial" pitchFamily="34" charset="0"/>
              <a:buChar char="•"/>
            </a:pPr>
            <a:r>
              <a:rPr lang="en-GB" sz="105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cs typeface="Arial" pitchFamily="34" charset="0"/>
              </a:rPr>
              <a:t>Occupation</a:t>
            </a:r>
            <a:r>
              <a:rPr lang="en-GB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cs typeface="Arial" pitchFamily="34" charset="0"/>
              </a:rPr>
              <a:t> Natural Medicine Student</a:t>
            </a:r>
          </a:p>
          <a:p>
            <a:pPr marL="129776" indent="-129776">
              <a:lnSpc>
                <a:spcPct val="150000"/>
              </a:lnSpc>
              <a:spcAft>
                <a:spcPts val="450"/>
              </a:spcAft>
              <a:buFont typeface="Arial" pitchFamily="34" charset="0"/>
              <a:buChar char="•"/>
            </a:pPr>
            <a:endParaRPr lang="en-GB" sz="1050" dirty="0">
              <a:solidFill>
                <a:schemeClr val="tx1">
                  <a:lumMod val="85000"/>
                  <a:lumOff val="1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623565" y="958767"/>
            <a:ext cx="2430270" cy="11259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9776" indent="-129776">
              <a:lnSpc>
                <a:spcPct val="150000"/>
              </a:lnSpc>
              <a:spcAft>
                <a:spcPts val="450"/>
              </a:spcAft>
              <a:buFont typeface="Arial" pitchFamily="34" charset="0"/>
              <a:buChar char="•"/>
            </a:pPr>
            <a:r>
              <a:rPr lang="en-GB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cs typeface="Arial" pitchFamily="34" charset="0"/>
              </a:rPr>
              <a:t>Be well-informed about the health field</a:t>
            </a:r>
          </a:p>
          <a:p>
            <a:pPr marL="129776" indent="-129776">
              <a:lnSpc>
                <a:spcPct val="150000"/>
              </a:lnSpc>
              <a:spcAft>
                <a:spcPts val="450"/>
              </a:spcAft>
              <a:buFont typeface="Arial" pitchFamily="34" charset="0"/>
              <a:buChar char="•"/>
            </a:pPr>
            <a:r>
              <a:rPr lang="en-GB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cs typeface="Arial" pitchFamily="34" charset="0"/>
              </a:rPr>
              <a:t>Have good influences for his studies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617204" y="2777248"/>
            <a:ext cx="2430270" cy="16748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9776" indent="-129776">
              <a:lnSpc>
                <a:spcPct val="150000"/>
              </a:lnSpc>
              <a:spcAft>
                <a:spcPts val="450"/>
              </a:spcAft>
              <a:buFont typeface="Arial" pitchFamily="34" charset="0"/>
              <a:buChar char="•"/>
            </a:pPr>
            <a:r>
              <a:rPr lang="en-GB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cs typeface="Arial" pitchFamily="34" charset="0"/>
              </a:rPr>
              <a:t>Likes to know the latest news about health, new studies/findings</a:t>
            </a:r>
          </a:p>
          <a:p>
            <a:pPr marL="129776" indent="-129776">
              <a:lnSpc>
                <a:spcPct val="150000"/>
              </a:lnSpc>
              <a:spcAft>
                <a:spcPts val="450"/>
              </a:spcAft>
              <a:buFont typeface="Arial" pitchFamily="34" charset="0"/>
              <a:buChar char="•"/>
            </a:pPr>
            <a:r>
              <a:rPr lang="en-GB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cs typeface="Arial" pitchFamily="34" charset="0"/>
              </a:rPr>
              <a:t>Likes to read articles from future competitors</a:t>
            </a:r>
          </a:p>
          <a:p>
            <a:pPr marL="129776" indent="-129776">
              <a:lnSpc>
                <a:spcPct val="150000"/>
              </a:lnSpc>
              <a:spcAft>
                <a:spcPts val="450"/>
              </a:spcAft>
              <a:buFont typeface="Arial" pitchFamily="34" charset="0"/>
              <a:buChar char="•"/>
            </a:pPr>
            <a:r>
              <a:rPr lang="en-GB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cs typeface="Arial" pitchFamily="34" charset="0"/>
              </a:rPr>
              <a:t>Wants to keep himself healthy 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598159" y="5285692"/>
            <a:ext cx="2430270" cy="8835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9776" indent="-129776">
              <a:lnSpc>
                <a:spcPct val="150000"/>
              </a:lnSpc>
              <a:spcAft>
                <a:spcPts val="450"/>
              </a:spcAft>
              <a:buFont typeface="Arial" pitchFamily="34" charset="0"/>
              <a:buChar char="•"/>
            </a:pPr>
            <a:r>
              <a:rPr lang="en-GB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cs typeface="Arial" pitchFamily="34" charset="0"/>
              </a:rPr>
              <a:t>Cluttered news websites (time consuming)</a:t>
            </a:r>
          </a:p>
          <a:p>
            <a:pPr marL="129776" indent="-129776">
              <a:lnSpc>
                <a:spcPct val="150000"/>
              </a:lnSpc>
              <a:spcAft>
                <a:spcPts val="450"/>
              </a:spcAft>
              <a:buFont typeface="Arial" pitchFamily="34" charset="0"/>
              <a:buChar char="•"/>
            </a:pPr>
            <a:r>
              <a:rPr lang="en-GB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cs typeface="Arial" pitchFamily="34" charset="0"/>
              </a:rPr>
              <a:t>Distracting flashing images</a:t>
            </a:r>
          </a:p>
        </p:txBody>
      </p:sp>
    </p:spTree>
    <p:extLst>
      <p:ext uri="{BB962C8B-B14F-4D97-AF65-F5344CB8AC3E}">
        <p14:creationId xmlns:p14="http://schemas.microsoft.com/office/powerpoint/2010/main" val="34123818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18305" y="249193"/>
            <a:ext cx="11755394" cy="16010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1" dirty="0">
                <a:latin typeface="Century Gothic" charset="0"/>
                <a:ea typeface="Century Gothic" charset="0"/>
                <a:cs typeface="Century Gothic" charset="0"/>
              </a:rPr>
              <a:t>Evolving Web Technologies </a:t>
            </a:r>
            <a:br>
              <a:rPr lang="en-US" sz="1401" dirty="0">
                <a:latin typeface="Century Gothic" charset="0"/>
                <a:ea typeface="Century Gothic" charset="0"/>
                <a:cs typeface="Century Gothic" charset="0"/>
              </a:rPr>
            </a:br>
            <a:r>
              <a:rPr lang="en-US" sz="1401" dirty="0">
                <a:latin typeface="Century Gothic" charset="0"/>
                <a:ea typeface="Century Gothic" charset="0"/>
                <a:cs typeface="Century Gothic" charset="0"/>
              </a:rPr>
              <a:t>Ass 1: Responsive Design</a:t>
            </a:r>
          </a:p>
          <a:p>
            <a:pPr algn="r"/>
            <a:r>
              <a:rPr lang="en-US" sz="1401" dirty="0">
                <a:latin typeface="Century Gothic" charset="0"/>
                <a:ea typeface="Century Gothic" charset="0"/>
                <a:cs typeface="Century Gothic" charset="0"/>
              </a:rPr>
              <a:t>Joana Roche – K00223364</a:t>
            </a:r>
          </a:p>
          <a:p>
            <a:pPr algn="r"/>
            <a:r>
              <a:rPr lang="en-US" sz="1401" dirty="0">
                <a:solidFill>
                  <a:schemeClr val="accent6">
                    <a:lumMod val="75000"/>
                  </a:schemeClr>
                </a:solidFill>
                <a:latin typeface="Century Gothic" charset="0"/>
                <a:ea typeface="Century Gothic" charset="0"/>
                <a:cs typeface="Century Gothic" charset="0"/>
              </a:rPr>
              <a:t>__________________________________________________________________________________________________________________________________</a:t>
            </a:r>
          </a:p>
          <a:p>
            <a:r>
              <a:rPr lang="en-US" sz="1401" dirty="0">
                <a:latin typeface="Century Gothic" charset="0"/>
                <a:ea typeface="Century Gothic" charset="0"/>
                <a:cs typeface="Century Gothic" charset="0"/>
              </a:rPr>
              <a:t/>
            </a:r>
            <a:br>
              <a:rPr lang="en-US" sz="1401" dirty="0">
                <a:latin typeface="Century Gothic" charset="0"/>
                <a:ea typeface="Century Gothic" charset="0"/>
                <a:cs typeface="Century Gothic" charset="0"/>
              </a:rPr>
            </a:br>
            <a:endParaRPr 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350982" y="1228436"/>
            <a:ext cx="51169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400" dirty="0" smtClean="0">
                <a:latin typeface="Century Gothic" panose="020B0502020202020204" pitchFamily="34" charset="0"/>
              </a:rPr>
              <a:t>Wireframe Prototype</a:t>
            </a:r>
            <a:endParaRPr lang="en-IE" sz="1400" dirty="0">
              <a:latin typeface="Century Gothic" panose="020B0502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81116" y="2148840"/>
            <a:ext cx="16058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400" dirty="0" smtClean="0">
                <a:latin typeface="Century Gothic" pitchFamily="34" charset="0"/>
              </a:rPr>
              <a:t>1200px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136" y="1536213"/>
            <a:ext cx="8316000" cy="4730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3523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18305" y="249193"/>
            <a:ext cx="11755394" cy="16010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1" dirty="0">
                <a:latin typeface="Century Gothic" charset="0"/>
                <a:ea typeface="Century Gothic" charset="0"/>
                <a:cs typeface="Century Gothic" charset="0"/>
              </a:rPr>
              <a:t>Evolving Web Technologies </a:t>
            </a:r>
            <a:br>
              <a:rPr lang="en-US" sz="1401" dirty="0">
                <a:latin typeface="Century Gothic" charset="0"/>
                <a:ea typeface="Century Gothic" charset="0"/>
                <a:cs typeface="Century Gothic" charset="0"/>
              </a:rPr>
            </a:br>
            <a:r>
              <a:rPr lang="en-US" sz="1401" dirty="0">
                <a:latin typeface="Century Gothic" charset="0"/>
                <a:ea typeface="Century Gothic" charset="0"/>
                <a:cs typeface="Century Gothic" charset="0"/>
              </a:rPr>
              <a:t>Ass 1: Responsive Design</a:t>
            </a:r>
          </a:p>
          <a:p>
            <a:pPr algn="r"/>
            <a:r>
              <a:rPr lang="en-US" sz="1401" dirty="0">
                <a:latin typeface="Century Gothic" charset="0"/>
                <a:ea typeface="Century Gothic" charset="0"/>
                <a:cs typeface="Century Gothic" charset="0"/>
              </a:rPr>
              <a:t>Joana Roche – K00223364</a:t>
            </a:r>
          </a:p>
          <a:p>
            <a:pPr algn="r"/>
            <a:r>
              <a:rPr lang="en-US" sz="1401" dirty="0">
                <a:solidFill>
                  <a:schemeClr val="accent6">
                    <a:lumMod val="75000"/>
                  </a:schemeClr>
                </a:solidFill>
                <a:latin typeface="Century Gothic" charset="0"/>
                <a:ea typeface="Century Gothic" charset="0"/>
                <a:cs typeface="Century Gothic" charset="0"/>
              </a:rPr>
              <a:t>__________________________________________________________________________________________________________________________________</a:t>
            </a:r>
          </a:p>
          <a:p>
            <a:r>
              <a:rPr lang="en-US" sz="1401" dirty="0">
                <a:latin typeface="Century Gothic" charset="0"/>
                <a:ea typeface="Century Gothic" charset="0"/>
                <a:cs typeface="Century Gothic" charset="0"/>
              </a:rPr>
              <a:t/>
            </a:r>
            <a:br>
              <a:rPr lang="en-US" sz="1401" dirty="0">
                <a:latin typeface="Century Gothic" charset="0"/>
                <a:ea typeface="Century Gothic" charset="0"/>
                <a:cs typeface="Century Gothic" charset="0"/>
              </a:rPr>
            </a:br>
            <a:endParaRPr lang="en-US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381116" y="2148840"/>
            <a:ext cx="16058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400" dirty="0" smtClean="0">
                <a:latin typeface="Century Gothic" pitchFamily="34" charset="0"/>
              </a:rPr>
              <a:t>1200px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0383" y="1671585"/>
            <a:ext cx="8242663" cy="4554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4726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18305" y="249193"/>
            <a:ext cx="11755394" cy="16010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1" dirty="0">
                <a:latin typeface="Century Gothic" charset="0"/>
                <a:ea typeface="Century Gothic" charset="0"/>
                <a:cs typeface="Century Gothic" charset="0"/>
              </a:rPr>
              <a:t>Evolving Web Technologies </a:t>
            </a:r>
            <a:br>
              <a:rPr lang="en-US" sz="1401" dirty="0">
                <a:latin typeface="Century Gothic" charset="0"/>
                <a:ea typeface="Century Gothic" charset="0"/>
                <a:cs typeface="Century Gothic" charset="0"/>
              </a:rPr>
            </a:br>
            <a:r>
              <a:rPr lang="en-US" sz="1401" dirty="0">
                <a:latin typeface="Century Gothic" charset="0"/>
                <a:ea typeface="Century Gothic" charset="0"/>
                <a:cs typeface="Century Gothic" charset="0"/>
              </a:rPr>
              <a:t>Ass 1: Responsive Design</a:t>
            </a:r>
          </a:p>
          <a:p>
            <a:pPr algn="r"/>
            <a:r>
              <a:rPr lang="en-US" sz="1401" dirty="0">
                <a:latin typeface="Century Gothic" charset="0"/>
                <a:ea typeface="Century Gothic" charset="0"/>
                <a:cs typeface="Century Gothic" charset="0"/>
              </a:rPr>
              <a:t>Joana Roche – K00223364</a:t>
            </a:r>
          </a:p>
          <a:p>
            <a:pPr algn="r"/>
            <a:r>
              <a:rPr lang="en-US" sz="1401" dirty="0">
                <a:solidFill>
                  <a:schemeClr val="accent6">
                    <a:lumMod val="75000"/>
                  </a:schemeClr>
                </a:solidFill>
                <a:latin typeface="Century Gothic" charset="0"/>
                <a:ea typeface="Century Gothic" charset="0"/>
                <a:cs typeface="Century Gothic" charset="0"/>
              </a:rPr>
              <a:t>__________________________________________________________________________________________________________________________________</a:t>
            </a:r>
          </a:p>
          <a:p>
            <a:r>
              <a:rPr lang="en-US" sz="1401" dirty="0">
                <a:latin typeface="Century Gothic" charset="0"/>
                <a:ea typeface="Century Gothic" charset="0"/>
                <a:cs typeface="Century Gothic" charset="0"/>
              </a:rPr>
              <a:t/>
            </a:r>
            <a:br>
              <a:rPr lang="en-US" sz="1401" dirty="0">
                <a:latin typeface="Century Gothic" charset="0"/>
                <a:ea typeface="Century Gothic" charset="0"/>
                <a:cs typeface="Century Gothic" charset="0"/>
              </a:rPr>
            </a:br>
            <a:endParaRPr lang="en-US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381116" y="2148840"/>
            <a:ext cx="16058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400" dirty="0" smtClean="0">
                <a:latin typeface="Century Gothic" pitchFamily="34" charset="0"/>
              </a:rPr>
              <a:t>1200px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0692" y="1382324"/>
            <a:ext cx="7974868" cy="5366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5609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18305" y="249193"/>
            <a:ext cx="11755394" cy="16010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1" dirty="0">
                <a:latin typeface="Century Gothic" charset="0"/>
                <a:ea typeface="Century Gothic" charset="0"/>
                <a:cs typeface="Century Gothic" charset="0"/>
              </a:rPr>
              <a:t>Evolving Web Technologies </a:t>
            </a:r>
            <a:br>
              <a:rPr lang="en-US" sz="1401" dirty="0">
                <a:latin typeface="Century Gothic" charset="0"/>
                <a:ea typeface="Century Gothic" charset="0"/>
                <a:cs typeface="Century Gothic" charset="0"/>
              </a:rPr>
            </a:br>
            <a:r>
              <a:rPr lang="en-US" sz="1401" dirty="0">
                <a:latin typeface="Century Gothic" charset="0"/>
                <a:ea typeface="Century Gothic" charset="0"/>
                <a:cs typeface="Century Gothic" charset="0"/>
              </a:rPr>
              <a:t>Ass 1: Responsive Design</a:t>
            </a:r>
          </a:p>
          <a:p>
            <a:pPr algn="r"/>
            <a:r>
              <a:rPr lang="en-US" sz="1401" dirty="0">
                <a:latin typeface="Century Gothic" charset="0"/>
                <a:ea typeface="Century Gothic" charset="0"/>
                <a:cs typeface="Century Gothic" charset="0"/>
              </a:rPr>
              <a:t>Joana Roche – K00223364</a:t>
            </a:r>
          </a:p>
          <a:p>
            <a:pPr algn="r"/>
            <a:r>
              <a:rPr lang="en-US" sz="1401" dirty="0">
                <a:solidFill>
                  <a:schemeClr val="accent6">
                    <a:lumMod val="75000"/>
                  </a:schemeClr>
                </a:solidFill>
                <a:latin typeface="Century Gothic" charset="0"/>
                <a:ea typeface="Century Gothic" charset="0"/>
                <a:cs typeface="Century Gothic" charset="0"/>
              </a:rPr>
              <a:t>__________________________________________________________________________________________________________________________________</a:t>
            </a:r>
          </a:p>
          <a:p>
            <a:r>
              <a:rPr lang="en-US" sz="1401" dirty="0">
                <a:latin typeface="Century Gothic" charset="0"/>
                <a:ea typeface="Century Gothic" charset="0"/>
                <a:cs typeface="Century Gothic" charset="0"/>
              </a:rPr>
              <a:t/>
            </a:r>
            <a:br>
              <a:rPr lang="en-US" sz="1401" dirty="0">
                <a:latin typeface="Century Gothic" charset="0"/>
                <a:ea typeface="Century Gothic" charset="0"/>
                <a:cs typeface="Century Gothic" charset="0"/>
              </a:rPr>
            </a:br>
            <a:endParaRPr lang="en-US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381116" y="2148840"/>
            <a:ext cx="16058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400" dirty="0" smtClean="0">
                <a:latin typeface="Century Gothic" pitchFamily="34" charset="0"/>
              </a:rPr>
              <a:t>1200px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4783" y="1228436"/>
            <a:ext cx="8243602" cy="5289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2456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866</TotalTime>
  <Words>321</Words>
  <Application>Microsoft Office PowerPoint</Application>
  <PresentationFormat>Widescreen</PresentationFormat>
  <Paragraphs>156</Paragraphs>
  <Slides>17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Adobe Gurmukhi</vt:lpstr>
      <vt:lpstr>Arial</vt:lpstr>
      <vt:lpstr>Calibri</vt:lpstr>
      <vt:lpstr>Calibri Light</vt:lpstr>
      <vt:lpstr>Century Gothic</vt:lpstr>
      <vt:lpstr>Wingdings</vt:lpstr>
      <vt:lpstr>Office Theme</vt:lpstr>
      <vt:lpstr>  </vt:lpstr>
      <vt:lpstr>  </vt:lpstr>
      <vt:lpstr>  </vt:lpstr>
      <vt:lpstr>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K00223364</cp:lastModifiedBy>
  <cp:revision>75</cp:revision>
  <dcterms:created xsi:type="dcterms:W3CDTF">2017-01-26T10:08:24Z</dcterms:created>
  <dcterms:modified xsi:type="dcterms:W3CDTF">2017-02-09T12:42:08Z</dcterms:modified>
</cp:coreProperties>
</file>